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68" r:id="rId4"/>
    <p:sldId id="271" r:id="rId5"/>
    <p:sldId id="270" r:id="rId6"/>
    <p:sldId id="274" r:id="rId7"/>
    <p:sldId id="273" r:id="rId8"/>
    <p:sldId id="275" r:id="rId9"/>
    <p:sldId id="276" r:id="rId10"/>
    <p:sldId id="277" r:id="rId11"/>
    <p:sldId id="278" r:id="rId12"/>
    <p:sldId id="279" r:id="rId13"/>
    <p:sldId id="280" r:id="rId14"/>
    <p:sldId id="281" r:id="rId15"/>
    <p:sldId id="282" r:id="rId16"/>
    <p:sldId id="283" r:id="rId17"/>
    <p:sldId id="259" r:id="rId18"/>
    <p:sldId id="263" r:id="rId19"/>
    <p:sldId id="265"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84" userDrawn="1">
          <p15:clr>
            <a:srgbClr val="A4A3A4"/>
          </p15:clr>
        </p15:guide>
        <p15:guide id="3" pos="240" userDrawn="1">
          <p15:clr>
            <a:srgbClr val="A4A3A4"/>
          </p15:clr>
        </p15:guide>
        <p15:guide id="4" pos="7464" userDrawn="1">
          <p15:clr>
            <a:srgbClr val="A4A3A4"/>
          </p15:clr>
        </p15:guide>
        <p15:guide id="5" orient="horz" pos="216" userDrawn="1">
          <p15:clr>
            <a:srgbClr val="A4A3A4"/>
          </p15:clr>
        </p15:guide>
        <p15:guide id="6" orient="horz" pos="4080" userDrawn="1">
          <p15:clr>
            <a:srgbClr val="A4A3A4"/>
          </p15:clr>
        </p15:guide>
        <p15:guide id="7" pos="3840" userDrawn="1">
          <p15:clr>
            <a:srgbClr val="A4A3A4"/>
          </p15:clr>
        </p15:guide>
        <p15:guide id="8" orient="horz" pos="2184" userDrawn="1">
          <p15:clr>
            <a:srgbClr val="A4A3A4"/>
          </p15:clr>
        </p15:guide>
        <p15:guide id="9"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8C"/>
    <a:srgbClr val="502310"/>
    <a:srgbClr val="6A3620"/>
    <a:srgbClr val="F0ECEB"/>
    <a:srgbClr val="085046"/>
    <a:srgbClr val="562D1B"/>
    <a:srgbClr val="9D4F2F"/>
    <a:srgbClr val="E9875D"/>
    <a:srgbClr val="FFFFFF"/>
    <a:srgbClr val="E68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81" d="100"/>
          <a:sy n="81" d="100"/>
        </p:scale>
        <p:origin x="-300" y="66"/>
      </p:cViewPr>
      <p:guideLst>
        <p:guide orient="horz" pos="2784"/>
        <p:guide orient="horz" pos="216"/>
        <p:guide orient="horz" pos="4080"/>
        <p:guide orient="horz" pos="2184"/>
        <p:guide orient="horz" pos="3240"/>
        <p:guide pos="240"/>
        <p:guide pos="746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61DDAD-B6F1-4FCA-9438-6FEB58C11B74}"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188995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1DDAD-B6F1-4FCA-9438-6FEB58C11B74}"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329696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1DDAD-B6F1-4FCA-9438-6FEB58C11B74}"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1966826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F2944-CD9C-4FB5-A0C7-621A87A14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51A7A3C-8298-4925-A0A3-9F70AC2E3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B422B87-6FB9-4F87-9810-35B69464068A}"/>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C8218847-C315-4C55-BAC6-03A1AA491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6EEFE00-2D12-4406-A95C-1BF14567BE93}"/>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105671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1814B90-F6E9-4D26-BF69-ADB349AE3AB7}"/>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815050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711DF1-25B7-4BD8-9F8B-54F33DD59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553E3BE-DCBE-4CC8-AE86-9E96D746A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9844162-8E49-40DF-8692-8FB349E90E11}"/>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2372F110-54AD-4733-B2C4-457956372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1DAD72D-AD80-4370-83B6-7D021E164C70}"/>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939324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16F4D9-B1D4-4FA8-BE90-C9A41B6A3F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3CD55B0-8F63-4EEF-B0E7-7C75A1174A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9780715-75E6-47D3-BEF2-8A624C5BE2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BBF89AE-869E-4E2D-9588-8AF3590B4763}"/>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6" name="Footer Placeholder 5">
            <a:extLst>
              <a:ext uri="{FF2B5EF4-FFF2-40B4-BE49-F238E27FC236}">
                <a16:creationId xmlns:a16="http://schemas.microsoft.com/office/drawing/2014/main" xmlns="" id="{FEA3D75F-B6D6-4039-B62C-329B91C6F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7270461-BA24-499A-B94A-19E31A6D8EF1}"/>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87272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811B67-6486-48A8-B9C6-7BE28C932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6F535E5-85A8-43D5-85D9-1403528DC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91A23761-ACD7-49EC-8C79-547A8B8575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FA70B13-9F25-4D7F-A6D3-97F952DD5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E145D64-1B69-4E69-B93F-B23272660D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D99291D-DFEF-4309-A378-1A60B9DFD07A}"/>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8" name="Footer Placeholder 7">
            <a:extLst>
              <a:ext uri="{FF2B5EF4-FFF2-40B4-BE49-F238E27FC236}">
                <a16:creationId xmlns:a16="http://schemas.microsoft.com/office/drawing/2014/main" xmlns="" id="{21E80C2C-58F2-4673-9183-A499A392E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C61F43F-0C1C-49FF-B2D8-DD903388BFE5}"/>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2397909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3F368A-4E93-4D7F-9029-6B4A8596CE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0D54615-DDA5-41AB-8C27-2188BD72BC99}"/>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4" name="Footer Placeholder 3">
            <a:extLst>
              <a:ext uri="{FF2B5EF4-FFF2-40B4-BE49-F238E27FC236}">
                <a16:creationId xmlns:a16="http://schemas.microsoft.com/office/drawing/2014/main" xmlns="" id="{76AD342C-DAB3-4157-B778-EFC95EE20E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E35F55A-9201-488E-AD35-FB37F93A8BD0}"/>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820404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0F5EE7F-3DBB-469C-8B64-5324DB38E281}"/>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3" name="Footer Placeholder 2">
            <a:extLst>
              <a:ext uri="{FF2B5EF4-FFF2-40B4-BE49-F238E27FC236}">
                <a16:creationId xmlns:a16="http://schemas.microsoft.com/office/drawing/2014/main" xmlns="" id="{A0489D70-E202-4768-9202-B93B4CC2DA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BB20AB1-86F0-4A4D-AB07-3A153ECF46E3}"/>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236380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2C2A4-9622-47DC-9B00-882CFED8C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9507FE0-67C3-4BD1-A829-F9EDDCA98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B067AA2-DB24-4F1F-AC5D-904E0CCE6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715683E-49FA-4718-BA99-F90E7215A0ED}"/>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6" name="Footer Placeholder 5">
            <a:extLst>
              <a:ext uri="{FF2B5EF4-FFF2-40B4-BE49-F238E27FC236}">
                <a16:creationId xmlns:a16="http://schemas.microsoft.com/office/drawing/2014/main" xmlns="" id="{9090B357-5E8C-4950-A575-B1C527F2C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BDE7806-9CDA-4464-8F4B-BAE85BA56D12}"/>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96790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1DDAD-B6F1-4FCA-9438-6FEB58C11B74}"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2875339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47DB20-43E3-4E51-A101-622596DD4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5FA13BB-A760-4669-9B11-D15A7BDB89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45D4BBC-2FD9-4B8A-88B0-35CB3581A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6E4F2F8-80FD-42A4-B42B-C3D3DCE821E8}"/>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6" name="Footer Placeholder 5">
            <a:extLst>
              <a:ext uri="{FF2B5EF4-FFF2-40B4-BE49-F238E27FC236}">
                <a16:creationId xmlns:a16="http://schemas.microsoft.com/office/drawing/2014/main" xmlns="" id="{5D59931A-BE13-412E-A8D6-63FA3A2C8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387B004-9AA7-427F-B5A5-18E854131802}"/>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680784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5FA138-C7C0-4413-ADD4-F97B1AEF9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5A27381-0812-4282-8564-A4BB14CD61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53149AF-F275-4D23-B3CA-B1F5895761BB}"/>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EA2FD026-52B4-4CAC-B30F-7A45316AC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0C3BAD2-6024-4D9A-B7BC-8FA72980304A}"/>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2131710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7530284-B27F-4104-B5B1-05A5071F18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E710ED5-CAA1-40F1-AB4B-E2FD57040B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932BB4D-9461-468D-9E3E-B158058EA340}"/>
              </a:ext>
            </a:extLst>
          </p:cNvPr>
          <p:cNvSpPr>
            <a:spLocks noGrp="1"/>
          </p:cNvSpPr>
          <p:nvPr>
            <p:ph type="dt" sz="half" idx="10"/>
          </p:nvPr>
        </p:nvSpPr>
        <p:spPr/>
        <p:txBody>
          <a:body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B90E6E61-3A80-477F-AFA0-95EDACEDF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B63A61A-93A7-448A-8C7F-A54957DC3F37}"/>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94629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61DDAD-B6F1-4FCA-9438-6FEB58C11B74}" type="datetimeFigureOut">
              <a:rPr lang="en-US" smtClean="0"/>
              <a:t>7/17/2019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414295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61DDAD-B6F1-4FCA-9438-6FEB58C11B74}"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13540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61DDAD-B6F1-4FCA-9438-6FEB58C11B74}" type="datetimeFigureOut">
              <a:rPr lang="en-US" smtClean="0"/>
              <a:t>7/17/2019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424257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61DDAD-B6F1-4FCA-9438-6FEB58C11B74}" type="datetimeFigureOut">
              <a:rPr lang="en-US" smtClean="0"/>
              <a:t>7/17/2019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230551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1DDAD-B6F1-4FCA-9438-6FEB58C11B74}" type="datetimeFigureOut">
              <a:rPr lang="en-US" smtClean="0"/>
              <a:t>7/17/2019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DEB656-4698-4606-BD1D-A828F93471BC}" type="slidenum">
              <a:rPr lang="en-US" smtClean="0"/>
              <a:t>‹#›</a:t>
            </a:fld>
            <a:endParaRPr lang="en-US"/>
          </a:p>
        </p:txBody>
      </p:sp>
      <p:sp>
        <p:nvSpPr>
          <p:cNvPr id="9" name="Picture Placeholder 8"/>
          <p:cNvSpPr>
            <a:spLocks noGrp="1"/>
          </p:cNvSpPr>
          <p:nvPr>
            <p:ph type="pic" sz="quarter" idx="13"/>
          </p:nvPr>
        </p:nvSpPr>
        <p:spPr>
          <a:xfrm>
            <a:off x="4833257" y="1698171"/>
            <a:ext cx="2525486" cy="2525486"/>
          </a:xfrm>
          <a:custGeom>
            <a:avLst/>
            <a:gdLst>
              <a:gd name="connsiteX0" fmla="*/ 1262743 w 2525486"/>
              <a:gd name="connsiteY0" fmla="*/ 0 h 2525486"/>
              <a:gd name="connsiteX1" fmla="*/ 2525486 w 2525486"/>
              <a:gd name="connsiteY1" fmla="*/ 1262743 h 2525486"/>
              <a:gd name="connsiteX2" fmla="*/ 1262743 w 2525486"/>
              <a:gd name="connsiteY2" fmla="*/ 2525486 h 2525486"/>
              <a:gd name="connsiteX3" fmla="*/ 0 w 2525486"/>
              <a:gd name="connsiteY3" fmla="*/ 1262743 h 2525486"/>
              <a:gd name="connsiteX4" fmla="*/ 1262743 w 2525486"/>
              <a:gd name="connsiteY4" fmla="*/ 0 h 252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2525486">
                <a:moveTo>
                  <a:pt x="1262743" y="0"/>
                </a:moveTo>
                <a:cubicBezTo>
                  <a:pt x="1960137" y="0"/>
                  <a:pt x="2525486" y="565349"/>
                  <a:pt x="2525486" y="1262743"/>
                </a:cubicBezTo>
                <a:cubicBezTo>
                  <a:pt x="2525486" y="1960137"/>
                  <a:pt x="1960137" y="2525486"/>
                  <a:pt x="1262743" y="2525486"/>
                </a:cubicBezTo>
                <a:cubicBezTo>
                  <a:pt x="565349" y="2525486"/>
                  <a:pt x="0" y="1960137"/>
                  <a:pt x="0" y="1262743"/>
                </a:cubicBezTo>
                <a:cubicBezTo>
                  <a:pt x="0" y="565349"/>
                  <a:pt x="565349" y="0"/>
                  <a:pt x="1262743" y="0"/>
                </a:cubicBezTo>
                <a:close/>
              </a:path>
            </a:pathLst>
          </a:custGeom>
        </p:spPr>
        <p:txBody>
          <a:bodyPr wrap="square">
            <a:noAutofit/>
          </a:bodyPr>
          <a:lstStyle/>
          <a:p>
            <a:endParaRPr lang="en-US"/>
          </a:p>
        </p:txBody>
      </p:sp>
      <p:sp>
        <p:nvSpPr>
          <p:cNvPr id="10" name="Picture Placeholder 9"/>
          <p:cNvSpPr>
            <a:spLocks noGrp="1"/>
          </p:cNvSpPr>
          <p:nvPr>
            <p:ph type="pic" sz="quarter" idx="14"/>
          </p:nvPr>
        </p:nvSpPr>
        <p:spPr>
          <a:xfrm>
            <a:off x="1756228" y="1698171"/>
            <a:ext cx="2525486" cy="2525486"/>
          </a:xfrm>
          <a:custGeom>
            <a:avLst/>
            <a:gdLst>
              <a:gd name="connsiteX0" fmla="*/ 1262743 w 2525486"/>
              <a:gd name="connsiteY0" fmla="*/ 0 h 2525486"/>
              <a:gd name="connsiteX1" fmla="*/ 2525486 w 2525486"/>
              <a:gd name="connsiteY1" fmla="*/ 1262743 h 2525486"/>
              <a:gd name="connsiteX2" fmla="*/ 1262743 w 2525486"/>
              <a:gd name="connsiteY2" fmla="*/ 2525486 h 2525486"/>
              <a:gd name="connsiteX3" fmla="*/ 0 w 2525486"/>
              <a:gd name="connsiteY3" fmla="*/ 1262743 h 2525486"/>
              <a:gd name="connsiteX4" fmla="*/ 1262743 w 2525486"/>
              <a:gd name="connsiteY4" fmla="*/ 0 h 252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2525486">
                <a:moveTo>
                  <a:pt x="1262743" y="0"/>
                </a:moveTo>
                <a:cubicBezTo>
                  <a:pt x="1960137" y="0"/>
                  <a:pt x="2525486" y="565349"/>
                  <a:pt x="2525486" y="1262743"/>
                </a:cubicBezTo>
                <a:cubicBezTo>
                  <a:pt x="2525486" y="1960137"/>
                  <a:pt x="1960137" y="2525486"/>
                  <a:pt x="1262743" y="2525486"/>
                </a:cubicBezTo>
                <a:cubicBezTo>
                  <a:pt x="565349" y="2525486"/>
                  <a:pt x="0" y="1960137"/>
                  <a:pt x="0" y="1262743"/>
                </a:cubicBezTo>
                <a:cubicBezTo>
                  <a:pt x="0" y="565349"/>
                  <a:pt x="565349" y="0"/>
                  <a:pt x="1262743" y="0"/>
                </a:cubicBezTo>
                <a:close/>
              </a:path>
            </a:pathLst>
          </a:custGeom>
        </p:spPr>
        <p:txBody>
          <a:bodyPr wrap="square">
            <a:noAutofit/>
          </a:bodyPr>
          <a:lstStyle/>
          <a:p>
            <a:endParaRPr lang="en-US"/>
          </a:p>
        </p:txBody>
      </p:sp>
      <p:sp>
        <p:nvSpPr>
          <p:cNvPr id="11" name="Picture Placeholder 10"/>
          <p:cNvSpPr>
            <a:spLocks noGrp="1"/>
          </p:cNvSpPr>
          <p:nvPr>
            <p:ph type="pic" sz="quarter" idx="15"/>
          </p:nvPr>
        </p:nvSpPr>
        <p:spPr>
          <a:xfrm>
            <a:off x="7910286" y="1698171"/>
            <a:ext cx="2525486" cy="2525486"/>
          </a:xfrm>
          <a:custGeom>
            <a:avLst/>
            <a:gdLst>
              <a:gd name="connsiteX0" fmla="*/ 1262743 w 2525486"/>
              <a:gd name="connsiteY0" fmla="*/ 0 h 2525486"/>
              <a:gd name="connsiteX1" fmla="*/ 2525486 w 2525486"/>
              <a:gd name="connsiteY1" fmla="*/ 1262743 h 2525486"/>
              <a:gd name="connsiteX2" fmla="*/ 1262743 w 2525486"/>
              <a:gd name="connsiteY2" fmla="*/ 2525486 h 2525486"/>
              <a:gd name="connsiteX3" fmla="*/ 0 w 2525486"/>
              <a:gd name="connsiteY3" fmla="*/ 1262743 h 2525486"/>
              <a:gd name="connsiteX4" fmla="*/ 1262743 w 2525486"/>
              <a:gd name="connsiteY4" fmla="*/ 0 h 252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2525486">
                <a:moveTo>
                  <a:pt x="1262743" y="0"/>
                </a:moveTo>
                <a:cubicBezTo>
                  <a:pt x="1960137" y="0"/>
                  <a:pt x="2525486" y="565349"/>
                  <a:pt x="2525486" y="1262743"/>
                </a:cubicBezTo>
                <a:cubicBezTo>
                  <a:pt x="2525486" y="1960137"/>
                  <a:pt x="1960137" y="2525486"/>
                  <a:pt x="1262743" y="2525486"/>
                </a:cubicBezTo>
                <a:cubicBezTo>
                  <a:pt x="565349" y="2525486"/>
                  <a:pt x="0" y="1960137"/>
                  <a:pt x="0" y="1262743"/>
                </a:cubicBezTo>
                <a:cubicBezTo>
                  <a:pt x="0" y="565349"/>
                  <a:pt x="565349" y="0"/>
                  <a:pt x="126274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15313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61DDAD-B6F1-4FCA-9438-6FEB58C11B74}"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388430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61DDAD-B6F1-4FCA-9438-6FEB58C11B74}" type="datetimeFigureOut">
              <a:rPr lang="en-US" smtClean="0"/>
              <a:t>7/17/2019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EB656-4698-4606-BD1D-A828F93471BC}" type="slidenum">
              <a:rPr lang="en-US" smtClean="0"/>
              <a:t>‹#›</a:t>
            </a:fld>
            <a:endParaRPr lang="en-US"/>
          </a:p>
        </p:txBody>
      </p:sp>
    </p:spTree>
    <p:extLst>
      <p:ext uri="{BB962C8B-B14F-4D97-AF65-F5344CB8AC3E}">
        <p14:creationId xmlns:p14="http://schemas.microsoft.com/office/powerpoint/2010/main" val="193061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61DDAD-B6F1-4FCA-9438-6FEB58C11B74}" type="datetimeFigureOut">
              <a:rPr lang="en-US" smtClean="0"/>
              <a:t>7/17/2019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EB656-4698-4606-BD1D-A828F93471BC}" type="slidenum">
              <a:rPr lang="en-US" smtClean="0"/>
              <a:t>‹#›</a:t>
            </a:fld>
            <a:endParaRPr lang="en-US"/>
          </a:p>
        </p:txBody>
      </p:sp>
    </p:spTree>
    <p:extLst>
      <p:ext uri="{BB962C8B-B14F-4D97-AF65-F5344CB8AC3E}">
        <p14:creationId xmlns:p14="http://schemas.microsoft.com/office/powerpoint/2010/main" val="359528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29CE782-4944-490A-912E-EB22A1E83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E161255-6D00-444E-BA2F-F1F8294C4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F002255-5B30-4F80-A486-2667EAA52B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02500-2DCA-4720-8360-6E74C26DD0EA}" type="datetimeFigureOut">
              <a:rPr lang="en-US" smtClean="0"/>
              <a:t>7/17/2019</a:t>
            </a:fld>
            <a:endParaRPr lang="en-US"/>
          </a:p>
        </p:txBody>
      </p:sp>
      <p:sp>
        <p:nvSpPr>
          <p:cNvPr id="5" name="Footer Placeholder 4">
            <a:extLst>
              <a:ext uri="{FF2B5EF4-FFF2-40B4-BE49-F238E27FC236}">
                <a16:creationId xmlns:a16="http://schemas.microsoft.com/office/drawing/2014/main" xmlns="" id="{20F56C37-A666-4386-93EC-C50FD9DF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E1D3D8C-70E5-4120-972F-7D4FAE9984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2E3D-61E0-450A-AD62-EE98E486015F}" type="slidenum">
              <a:rPr lang="en-US" smtClean="0"/>
              <a:t>‹#›</a:t>
            </a:fld>
            <a:endParaRPr lang="en-US"/>
          </a:p>
        </p:txBody>
      </p:sp>
    </p:spTree>
    <p:extLst>
      <p:ext uri="{BB962C8B-B14F-4D97-AF65-F5344CB8AC3E}">
        <p14:creationId xmlns:p14="http://schemas.microsoft.com/office/powerpoint/2010/main" val="1562292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grayscl/>
            <a:extLst>
              <a:ext uri="{28A0092B-C50C-407E-A947-70E740481C1C}">
                <a14:useLocalDpi xmlns:a14="http://schemas.microsoft.com/office/drawing/2010/main" val="0"/>
              </a:ext>
            </a:extLst>
          </a:blip>
          <a:srcRect l="3990" t="8088" r="3990" b="1427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Rectangle 3"/>
          <p:cNvSpPr/>
          <p:nvPr/>
        </p:nvSpPr>
        <p:spPr>
          <a:xfrm>
            <a:off x="0" y="0"/>
            <a:ext cx="12192000" cy="6858000"/>
          </a:xfrm>
          <a:prstGeom prst="rect">
            <a:avLst/>
          </a:prstGeom>
          <a:solidFill>
            <a:srgbClr val="50231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2" name="TextBox 21"/>
          <p:cNvSpPr txBox="1"/>
          <p:nvPr/>
        </p:nvSpPr>
        <p:spPr>
          <a:xfrm>
            <a:off x="650341" y="2946370"/>
            <a:ext cx="10055638" cy="1477328"/>
          </a:xfrm>
          <a:prstGeom prst="rect">
            <a:avLst/>
          </a:prstGeom>
          <a:noFill/>
        </p:spPr>
        <p:txBody>
          <a:bodyPr wrap="none" lIns="0" tIns="0" rIns="0" bIns="0" rtlCol="0">
            <a:spAutoFit/>
          </a:bodyPr>
          <a:lstStyle/>
          <a:p>
            <a:r>
              <a:rPr lang="en-US" sz="4800" dirty="0" smtClean="0">
                <a:solidFill>
                  <a:schemeClr val="bg1"/>
                </a:solidFill>
                <a:latin typeface="+mj-lt"/>
              </a:rPr>
              <a:t>THIẾT KẾ HỆ THỐNG THƯƠNG MẠI</a:t>
            </a:r>
          </a:p>
          <a:p>
            <a:r>
              <a:rPr lang="en-US" sz="4800" dirty="0" smtClean="0">
                <a:solidFill>
                  <a:schemeClr val="bg1"/>
                </a:solidFill>
                <a:latin typeface="+mj-lt"/>
              </a:rPr>
              <a:t>					  ĐIỆN TỬ EVENTSP</a:t>
            </a:r>
            <a:endParaRPr lang="en-US" sz="4800" dirty="0">
              <a:solidFill>
                <a:schemeClr val="bg1"/>
              </a:solidFill>
              <a:latin typeface="+mj-lt"/>
            </a:endParaRPr>
          </a:p>
        </p:txBody>
      </p:sp>
      <p:grpSp>
        <p:nvGrpSpPr>
          <p:cNvPr id="29" name="Group 28"/>
          <p:cNvGrpSpPr/>
          <p:nvPr/>
        </p:nvGrpSpPr>
        <p:grpSpPr>
          <a:xfrm>
            <a:off x="5442044" y="2251674"/>
            <a:ext cx="1403164" cy="665388"/>
            <a:chOff x="5032375" y="2363788"/>
            <a:chExt cx="7693025" cy="3648075"/>
          </a:xfrm>
        </p:grpSpPr>
        <p:sp>
          <p:nvSpPr>
            <p:cNvPr id="26" name="Freeform 5"/>
            <p:cNvSpPr>
              <a:spLocks noEditPoints="1"/>
            </p:cNvSpPr>
            <p:nvPr/>
          </p:nvSpPr>
          <p:spPr bwMode="auto">
            <a:xfrm>
              <a:off x="5032375" y="2363788"/>
              <a:ext cx="7693025" cy="3648075"/>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7042150" y="4371976"/>
              <a:ext cx="712788" cy="700088"/>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10001250" y="3292476"/>
              <a:ext cx="714375" cy="700088"/>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p:cNvSpPr txBox="1"/>
          <p:nvPr/>
        </p:nvSpPr>
        <p:spPr>
          <a:xfrm>
            <a:off x="5580185" y="4395786"/>
            <a:ext cx="5946043" cy="1846659"/>
          </a:xfrm>
          <a:prstGeom prst="rect">
            <a:avLst/>
          </a:prstGeom>
          <a:noFill/>
        </p:spPr>
        <p:txBody>
          <a:bodyPr wrap="square" lIns="0" tIns="0" rIns="0" bIns="0" rtlCol="0">
            <a:spAutoFit/>
          </a:bodyPr>
          <a:lstStyle/>
          <a:p>
            <a:r>
              <a:rPr lang="en-US" sz="2000" dirty="0" err="1">
                <a:solidFill>
                  <a:schemeClr val="bg1"/>
                </a:solidFill>
              </a:rPr>
              <a:t>Giảng</a:t>
            </a:r>
            <a:r>
              <a:rPr lang="en-US" sz="2000" dirty="0">
                <a:solidFill>
                  <a:schemeClr val="bg1"/>
                </a:solidFill>
              </a:rPr>
              <a:t> </a:t>
            </a:r>
            <a:r>
              <a:rPr lang="en-US" sz="2000" dirty="0" err="1">
                <a:solidFill>
                  <a:schemeClr val="bg1"/>
                </a:solidFill>
              </a:rPr>
              <a:t>viên</a:t>
            </a:r>
            <a:r>
              <a:rPr lang="en-US" sz="2000" dirty="0">
                <a:solidFill>
                  <a:schemeClr val="bg1"/>
                </a:solidFill>
              </a:rPr>
              <a:t> </a:t>
            </a:r>
            <a:r>
              <a:rPr lang="en-US" sz="2000" dirty="0" err="1">
                <a:solidFill>
                  <a:schemeClr val="bg1"/>
                </a:solidFill>
              </a:rPr>
              <a:t>hướng</a:t>
            </a:r>
            <a:r>
              <a:rPr lang="en-US" sz="2000" dirty="0">
                <a:solidFill>
                  <a:schemeClr val="bg1"/>
                </a:solidFill>
              </a:rPr>
              <a:t> </a:t>
            </a:r>
            <a:r>
              <a:rPr lang="en-US" sz="2000" dirty="0" err="1">
                <a:solidFill>
                  <a:schemeClr val="bg1"/>
                </a:solidFill>
              </a:rPr>
              <a:t>dẫn</a:t>
            </a:r>
            <a:r>
              <a:rPr lang="en-US" sz="2000" dirty="0">
                <a:solidFill>
                  <a:schemeClr val="bg1"/>
                </a:solidFill>
              </a:rPr>
              <a:t>	: </a:t>
            </a:r>
            <a:r>
              <a:rPr lang="en-US" sz="2000" dirty="0" err="1">
                <a:solidFill>
                  <a:schemeClr val="bg1"/>
                </a:solidFill>
              </a:rPr>
              <a:t>Trương</a:t>
            </a:r>
            <a:r>
              <a:rPr lang="en-US" sz="2000" dirty="0">
                <a:solidFill>
                  <a:schemeClr val="bg1"/>
                </a:solidFill>
              </a:rPr>
              <a:t> </a:t>
            </a:r>
            <a:r>
              <a:rPr lang="en-US" sz="2000" dirty="0" err="1">
                <a:solidFill>
                  <a:schemeClr val="bg1"/>
                </a:solidFill>
              </a:rPr>
              <a:t>Thị</a:t>
            </a:r>
            <a:r>
              <a:rPr lang="en-US" sz="2000" dirty="0">
                <a:solidFill>
                  <a:schemeClr val="bg1"/>
                </a:solidFill>
              </a:rPr>
              <a:t> Minh </a:t>
            </a:r>
            <a:r>
              <a:rPr lang="en-US" sz="2000" dirty="0" err="1">
                <a:solidFill>
                  <a:schemeClr val="bg1"/>
                </a:solidFill>
              </a:rPr>
              <a:t>Châu</a:t>
            </a:r>
            <a:endParaRPr lang="en-US" sz="2000" dirty="0">
              <a:solidFill>
                <a:schemeClr val="bg1"/>
              </a:solidFill>
            </a:endParaRPr>
          </a:p>
          <a:p>
            <a:r>
              <a:rPr lang="en-US" sz="2000" dirty="0" err="1">
                <a:solidFill>
                  <a:schemeClr val="bg1"/>
                </a:solidFill>
              </a:rPr>
              <a:t>Sinh</a:t>
            </a:r>
            <a:r>
              <a:rPr lang="en-US" sz="2000" dirty="0">
                <a:solidFill>
                  <a:schemeClr val="bg1"/>
                </a:solidFill>
              </a:rPr>
              <a:t> </a:t>
            </a:r>
            <a:r>
              <a:rPr lang="en-US" sz="2000" dirty="0" err="1">
                <a:solidFill>
                  <a:schemeClr val="bg1"/>
                </a:solidFill>
              </a:rPr>
              <a:t>viên</a:t>
            </a:r>
            <a:r>
              <a:rPr lang="en-US" sz="2000" dirty="0">
                <a:solidFill>
                  <a:schemeClr val="bg1"/>
                </a:solidFill>
              </a:rPr>
              <a:t> </a:t>
            </a:r>
            <a:r>
              <a:rPr lang="en-US" sz="2000" dirty="0" err="1">
                <a:solidFill>
                  <a:schemeClr val="bg1"/>
                </a:solidFill>
              </a:rPr>
              <a:t>thực</a:t>
            </a:r>
            <a:r>
              <a:rPr lang="en-US" sz="2000" dirty="0">
                <a:solidFill>
                  <a:schemeClr val="bg1"/>
                </a:solidFill>
              </a:rPr>
              <a:t> </a:t>
            </a:r>
            <a:r>
              <a:rPr lang="en-US" sz="2000" dirty="0" err="1">
                <a:solidFill>
                  <a:schemeClr val="bg1"/>
                </a:solidFill>
              </a:rPr>
              <a:t>hiện</a:t>
            </a:r>
            <a:r>
              <a:rPr lang="en-US" sz="2000" dirty="0">
                <a:solidFill>
                  <a:schemeClr val="bg1"/>
                </a:solidFill>
              </a:rPr>
              <a:t>	: </a:t>
            </a:r>
            <a:r>
              <a:rPr lang="en-US" sz="2000" dirty="0" err="1">
                <a:solidFill>
                  <a:schemeClr val="bg1"/>
                </a:solidFill>
              </a:rPr>
              <a:t>Lê</a:t>
            </a:r>
            <a:r>
              <a:rPr lang="en-US" sz="2000" dirty="0">
                <a:solidFill>
                  <a:schemeClr val="bg1"/>
                </a:solidFill>
              </a:rPr>
              <a:t> </a:t>
            </a:r>
            <a:r>
              <a:rPr lang="en-US" sz="2000" dirty="0" err="1">
                <a:solidFill>
                  <a:schemeClr val="bg1"/>
                </a:solidFill>
              </a:rPr>
              <a:t>Công</a:t>
            </a:r>
            <a:r>
              <a:rPr lang="en-US" sz="2000" dirty="0">
                <a:solidFill>
                  <a:schemeClr val="bg1"/>
                </a:solidFill>
              </a:rPr>
              <a:t> </a:t>
            </a:r>
            <a:r>
              <a:rPr lang="en-US" sz="2000" dirty="0" err="1">
                <a:solidFill>
                  <a:schemeClr val="bg1"/>
                </a:solidFill>
              </a:rPr>
              <a:t>Thái</a:t>
            </a:r>
            <a:r>
              <a:rPr lang="en-US" sz="2000" dirty="0">
                <a:solidFill>
                  <a:schemeClr val="bg1"/>
                </a:solidFill>
              </a:rPr>
              <a:t> </a:t>
            </a:r>
            <a:r>
              <a:rPr lang="en-US" sz="2000" dirty="0" err="1" smtClean="0">
                <a:solidFill>
                  <a:schemeClr val="bg1"/>
                </a:solidFill>
              </a:rPr>
              <a:t>Sơn</a:t>
            </a:r>
            <a:endParaRPr lang="en-US" sz="2000" dirty="0">
              <a:solidFill>
                <a:schemeClr val="bg1"/>
              </a:solidFill>
            </a:endParaRPr>
          </a:p>
          <a:p>
            <a:r>
              <a:rPr lang="en-US" sz="2000" dirty="0">
                <a:solidFill>
                  <a:schemeClr val="bg1"/>
                </a:solidFill>
              </a:rPr>
              <a:t>MSSV	: 1511061319</a:t>
            </a:r>
          </a:p>
          <a:p>
            <a:r>
              <a:rPr lang="en-US" sz="2000" dirty="0" err="1">
                <a:solidFill>
                  <a:schemeClr val="bg1"/>
                </a:solidFill>
              </a:rPr>
              <a:t>Sinh</a:t>
            </a:r>
            <a:r>
              <a:rPr lang="en-US" sz="2000" dirty="0">
                <a:solidFill>
                  <a:schemeClr val="bg1"/>
                </a:solidFill>
              </a:rPr>
              <a:t> </a:t>
            </a:r>
            <a:r>
              <a:rPr lang="en-US" sz="2000" dirty="0" err="1">
                <a:solidFill>
                  <a:schemeClr val="bg1"/>
                </a:solidFill>
              </a:rPr>
              <a:t>viên</a:t>
            </a:r>
            <a:r>
              <a:rPr lang="en-US" sz="2000" dirty="0">
                <a:solidFill>
                  <a:schemeClr val="bg1"/>
                </a:solidFill>
              </a:rPr>
              <a:t> </a:t>
            </a:r>
            <a:r>
              <a:rPr lang="en-US" sz="2000" dirty="0" err="1">
                <a:solidFill>
                  <a:schemeClr val="bg1"/>
                </a:solidFill>
              </a:rPr>
              <a:t>thực</a:t>
            </a:r>
            <a:r>
              <a:rPr lang="en-US" sz="2000" dirty="0">
                <a:solidFill>
                  <a:schemeClr val="bg1"/>
                </a:solidFill>
              </a:rPr>
              <a:t> </a:t>
            </a:r>
            <a:r>
              <a:rPr lang="en-US" sz="2000" dirty="0" err="1">
                <a:solidFill>
                  <a:schemeClr val="bg1"/>
                </a:solidFill>
              </a:rPr>
              <a:t>hiện</a:t>
            </a:r>
            <a:r>
              <a:rPr lang="en-US" sz="2000" dirty="0">
                <a:solidFill>
                  <a:schemeClr val="bg1"/>
                </a:solidFill>
              </a:rPr>
              <a:t>	: </a:t>
            </a:r>
            <a:r>
              <a:rPr lang="en-US" sz="2000" dirty="0" err="1">
                <a:solidFill>
                  <a:schemeClr val="bg1"/>
                </a:solidFill>
              </a:rPr>
              <a:t>Phạm</a:t>
            </a:r>
            <a:r>
              <a:rPr lang="en-US" sz="2000" dirty="0">
                <a:solidFill>
                  <a:schemeClr val="bg1"/>
                </a:solidFill>
              </a:rPr>
              <a:t> </a:t>
            </a:r>
            <a:r>
              <a:rPr lang="en-US" sz="2000" dirty="0" err="1">
                <a:solidFill>
                  <a:schemeClr val="bg1"/>
                </a:solidFill>
              </a:rPr>
              <a:t>Nguyễn</a:t>
            </a:r>
            <a:r>
              <a:rPr lang="en-US" sz="2000" dirty="0">
                <a:solidFill>
                  <a:schemeClr val="bg1"/>
                </a:solidFill>
              </a:rPr>
              <a:t> </a:t>
            </a:r>
            <a:r>
              <a:rPr lang="en-US" sz="2000" dirty="0" err="1">
                <a:solidFill>
                  <a:schemeClr val="bg1"/>
                </a:solidFill>
              </a:rPr>
              <a:t>Đạt</a:t>
            </a:r>
            <a:r>
              <a:rPr lang="en-US" sz="2000" dirty="0">
                <a:solidFill>
                  <a:schemeClr val="bg1"/>
                </a:solidFill>
              </a:rPr>
              <a:t> </a:t>
            </a:r>
            <a:r>
              <a:rPr lang="en-US" sz="2000" dirty="0" err="1">
                <a:solidFill>
                  <a:schemeClr val="bg1"/>
                </a:solidFill>
              </a:rPr>
              <a:t>Thành</a:t>
            </a:r>
            <a:r>
              <a:rPr lang="en-US" sz="2000" dirty="0">
                <a:solidFill>
                  <a:schemeClr val="bg1"/>
                </a:solidFill>
              </a:rPr>
              <a:t>	</a:t>
            </a:r>
          </a:p>
          <a:p>
            <a:r>
              <a:rPr lang="en-US" sz="2000" dirty="0">
                <a:solidFill>
                  <a:schemeClr val="bg1"/>
                </a:solidFill>
              </a:rPr>
              <a:t>MSSV	: 1511061356		</a:t>
            </a:r>
          </a:p>
          <a:p>
            <a:r>
              <a:rPr lang="en-US" sz="2000" dirty="0" err="1">
                <a:solidFill>
                  <a:schemeClr val="bg1"/>
                </a:solidFill>
              </a:rPr>
              <a:t>Lớp</a:t>
            </a:r>
            <a:r>
              <a:rPr lang="en-US" sz="2000" dirty="0">
                <a:solidFill>
                  <a:schemeClr val="bg1"/>
                </a:solidFill>
              </a:rPr>
              <a:t>	: CNPM_04</a:t>
            </a:r>
          </a:p>
        </p:txBody>
      </p:sp>
      <p:pic>
        <p:nvPicPr>
          <p:cNvPr id="1026" name="Picture 2" descr="Description: logo (CMYK)-01"/>
          <p:cNvPicPr>
            <a:picLocks noChangeAspect="1" noChangeArrowheads="1"/>
          </p:cNvPicPr>
          <p:nvPr/>
        </p:nvPicPr>
        <p:blipFill>
          <a:blip r:embed="rId3" cstate="print">
            <a:extLst>
              <a:ext uri="{28A0092B-C50C-407E-A947-70E740481C1C}">
                <a14:useLocalDpi xmlns:a14="http://schemas.microsoft.com/office/drawing/2010/main" val="0"/>
              </a:ext>
            </a:extLst>
          </a:blip>
          <a:srcRect l="3421" r="73375"/>
          <a:stretch>
            <a:fillRect/>
          </a:stretch>
        </p:blipFill>
        <p:spPr bwMode="auto">
          <a:xfrm>
            <a:off x="650341" y="405411"/>
            <a:ext cx="1387475"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594372" y="1082320"/>
            <a:ext cx="8290346" cy="492443"/>
          </a:xfrm>
          <a:prstGeom prst="rect">
            <a:avLst/>
          </a:prstGeom>
          <a:noFill/>
        </p:spPr>
        <p:txBody>
          <a:bodyPr wrap="none" lIns="0" tIns="0" rIns="0" bIns="0" rtlCol="0">
            <a:spAutoFit/>
          </a:bodyPr>
          <a:lstStyle/>
          <a:p>
            <a:r>
              <a:rPr lang="en-US" sz="3200" b="1" dirty="0">
                <a:solidFill>
                  <a:schemeClr val="bg1"/>
                </a:solidFill>
              </a:rPr>
              <a:t>TRƯỜNG ĐẠI HỌC CÔNG NGHỆ TP. HỒ CHÍ MINH</a:t>
            </a:r>
            <a:endParaRPr lang="en-US" sz="3200" dirty="0">
              <a:solidFill>
                <a:schemeClr val="bg1"/>
              </a:solidFill>
            </a:endParaRPr>
          </a:p>
        </p:txBody>
      </p:sp>
    </p:spTree>
    <p:extLst>
      <p:ext uri="{BB962C8B-B14F-4D97-AF65-F5344CB8AC3E}">
        <p14:creationId xmlns:p14="http://schemas.microsoft.com/office/powerpoint/2010/main" val="369970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402177" y="1607041"/>
            <a:ext cx="3392275"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2.6.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Dịch</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vụ</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sự</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kiện</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7170"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314" y="2269515"/>
            <a:ext cx="7646548" cy="435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34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476679" y="1607041"/>
            <a:ext cx="2492991"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2.7.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Tin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tức</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8194"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65" y="1607041"/>
            <a:ext cx="5036176" cy="502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48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66074" y="1607041"/>
            <a:ext cx="2714206"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2.8.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Giỏ</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hàng</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9219" name="Picture 3" descr="C:\Users\Le Cong Thai Son\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424" y="2093604"/>
            <a:ext cx="6080658" cy="432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47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69163" y="1607041"/>
            <a:ext cx="2965941"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2.9.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Thanh</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toán</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10242"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104" y="1976373"/>
            <a:ext cx="5393547" cy="459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26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67758" y="1600920"/>
            <a:ext cx="2879314"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2.10.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Back-end</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11266"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37" y="2057766"/>
            <a:ext cx="53562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070" y="2057766"/>
            <a:ext cx="58435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25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67758" y="1600920"/>
            <a:ext cx="2879314"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2.10.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Back-end</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12290"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94" y="2128601"/>
            <a:ext cx="5488351" cy="343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53" y="2128601"/>
            <a:ext cx="5696118" cy="321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67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0" y="306156"/>
            <a:ext cx="12192000" cy="492443"/>
          </a:xfrm>
          <a:prstGeom prst="rect">
            <a:avLst/>
          </a:prstGeom>
          <a:noFill/>
        </p:spPr>
        <p:txBody>
          <a:bodyPr wrap="square" lIns="0" tIns="0" rIns="0" bIns="0" rtlCol="0">
            <a:spAutoFit/>
          </a:bodyPr>
          <a:lstStyle/>
          <a:p>
            <a:pPr algn="ctr"/>
            <a:r>
              <a:rPr lang="en-US" sz="3200" b="1" dirty="0" smtClean="0">
                <a:solidFill>
                  <a:srgbClr val="502310"/>
                </a:solidFill>
                <a:latin typeface="Arial" panose="020B0604020202020204" pitchFamily="34" charset="0"/>
                <a:cs typeface="Arial" panose="020B0604020202020204" pitchFamily="34" charset="0"/>
              </a:rPr>
              <a:t>III. KẾT LUẬN</a:t>
            </a:r>
            <a:endParaRPr lang="en-US" sz="3200" b="1" dirty="0">
              <a:solidFill>
                <a:srgbClr val="502310"/>
              </a:solidFill>
              <a:latin typeface="Arial" panose="020B0604020202020204" pitchFamily="34" charset="0"/>
              <a:cs typeface="Arial" panose="020B0604020202020204" pitchFamily="34" charset="0"/>
            </a:endParaRPr>
          </a:p>
        </p:txBody>
      </p:sp>
      <p:sp>
        <p:nvSpPr>
          <p:cNvPr id="198" name="Trapezoid 197"/>
          <p:cNvSpPr/>
          <p:nvPr/>
        </p:nvSpPr>
        <p:spPr>
          <a:xfrm rot="16200000">
            <a:off x="5913610" y="4570482"/>
            <a:ext cx="1084695" cy="699812"/>
          </a:xfrm>
          <a:prstGeom prst="trapezoid">
            <a:avLst>
              <a:gd name="adj" fmla="val 41222"/>
            </a:avLst>
          </a:prstGeom>
          <a:gradFill flip="none" rotWithShape="1">
            <a:gsLst>
              <a:gs pos="100000">
                <a:srgbClr val="2F9D8D"/>
              </a:gs>
              <a:gs pos="0">
                <a:srgbClr val="E9875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rot="10800000">
            <a:off x="6804229" y="4378040"/>
            <a:ext cx="4283969" cy="1084695"/>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rapezoid 194"/>
          <p:cNvSpPr/>
          <p:nvPr/>
        </p:nvSpPr>
        <p:spPr>
          <a:xfrm rot="16200000">
            <a:off x="5913610" y="3131340"/>
            <a:ext cx="1084695" cy="699812"/>
          </a:xfrm>
          <a:prstGeom prst="trapezoid">
            <a:avLst>
              <a:gd name="adj" fmla="val 41222"/>
            </a:avLst>
          </a:prstGeom>
          <a:gradFill flip="none" rotWithShape="1">
            <a:gsLst>
              <a:gs pos="100000">
                <a:srgbClr val="2F9D8D"/>
              </a:gs>
              <a:gs pos="0">
                <a:srgbClr val="E9875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rot="10800000">
            <a:off x="6804229" y="2938898"/>
            <a:ext cx="4283969" cy="1084695"/>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apezoid 190"/>
          <p:cNvSpPr/>
          <p:nvPr/>
        </p:nvSpPr>
        <p:spPr>
          <a:xfrm rot="5400000">
            <a:off x="5196865" y="3865411"/>
            <a:ext cx="1084695" cy="699812"/>
          </a:xfrm>
          <a:prstGeom prst="trapezoid">
            <a:avLst>
              <a:gd name="adj" fmla="val 41222"/>
            </a:avLst>
          </a:prstGeom>
          <a:gradFill flip="none" rotWithShape="1">
            <a:gsLst>
              <a:gs pos="100000">
                <a:srgbClr val="2F9D8D"/>
              </a:gs>
              <a:gs pos="0">
                <a:srgbClr val="E9875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1106972" y="3672970"/>
            <a:ext cx="4283969" cy="1084695"/>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6094616" y="1418047"/>
            <a:ext cx="2768" cy="4233588"/>
          </a:xfrm>
          <a:prstGeom prst="line">
            <a:avLst/>
          </a:prstGeom>
          <a:noFill/>
          <a:ln w="9525" cap="flat">
            <a:solidFill>
              <a:srgbClr val="50231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0" name="Donut 39"/>
          <p:cNvSpPr/>
          <p:nvPr/>
        </p:nvSpPr>
        <p:spPr>
          <a:xfrm>
            <a:off x="5490643" y="972457"/>
            <a:ext cx="1211116" cy="1211116"/>
          </a:xfrm>
          <a:prstGeom prst="donut">
            <a:avLst>
              <a:gd name="adj" fmla="val 21670"/>
            </a:avLst>
          </a:prstGeom>
          <a:gradFill flip="none" rotWithShape="1">
            <a:gsLst>
              <a:gs pos="0">
                <a:srgbClr val="2F9D8D"/>
              </a:gs>
              <a:gs pos="100000">
                <a:srgbClr val="E9875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p:cNvSpPr/>
          <p:nvPr/>
        </p:nvSpPr>
        <p:spPr>
          <a:xfrm>
            <a:off x="5848288" y="1330101"/>
            <a:ext cx="495827" cy="495827"/>
          </a:xfrm>
          <a:prstGeom prst="ellipse">
            <a:avLst/>
          </a:prstGeom>
          <a:solidFill>
            <a:srgbClr val="6A3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p:cNvGrpSpPr/>
          <p:nvPr/>
        </p:nvGrpSpPr>
        <p:grpSpPr>
          <a:xfrm>
            <a:off x="5929004" y="5551551"/>
            <a:ext cx="333992" cy="333992"/>
            <a:chOff x="5904774" y="6421576"/>
            <a:chExt cx="382452" cy="382452"/>
          </a:xfrm>
        </p:grpSpPr>
        <p:sp>
          <p:nvSpPr>
            <p:cNvPr id="74" name="Donut 73"/>
            <p:cNvSpPr/>
            <p:nvPr/>
          </p:nvSpPr>
          <p:spPr>
            <a:xfrm>
              <a:off x="5904774" y="6421576"/>
              <a:ext cx="382452" cy="382452"/>
            </a:xfrm>
            <a:prstGeom prst="donut">
              <a:avLst>
                <a:gd name="adj" fmla="val 21670"/>
              </a:avLst>
            </a:prstGeom>
            <a:gradFill flip="none" rotWithShape="1">
              <a:gsLst>
                <a:gs pos="0">
                  <a:srgbClr val="2F9D8D"/>
                </a:gs>
                <a:gs pos="100000">
                  <a:srgbClr val="E9875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p:cNvSpPr/>
            <p:nvPr/>
          </p:nvSpPr>
          <p:spPr>
            <a:xfrm>
              <a:off x="6019380" y="6536182"/>
              <a:ext cx="153240" cy="153240"/>
            </a:xfrm>
            <a:prstGeom prst="ellipse">
              <a:avLst/>
            </a:prstGeom>
            <a:solidFill>
              <a:srgbClr val="6A3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Oval 121"/>
          <p:cNvSpPr/>
          <p:nvPr/>
        </p:nvSpPr>
        <p:spPr>
          <a:xfrm>
            <a:off x="5857608" y="4669747"/>
            <a:ext cx="501284" cy="501283"/>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p>
        </p:txBody>
      </p:sp>
      <p:sp>
        <p:nvSpPr>
          <p:cNvPr id="138" name="Oval 137"/>
          <p:cNvSpPr/>
          <p:nvPr/>
        </p:nvSpPr>
        <p:spPr>
          <a:xfrm>
            <a:off x="5857608" y="3964676"/>
            <a:ext cx="501284" cy="501283"/>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p>
        </p:txBody>
      </p:sp>
      <p:sp>
        <p:nvSpPr>
          <p:cNvPr id="146" name="Oval 145"/>
          <p:cNvSpPr/>
          <p:nvPr/>
        </p:nvSpPr>
        <p:spPr>
          <a:xfrm>
            <a:off x="5857608" y="3230605"/>
            <a:ext cx="501284" cy="501283"/>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p>
        </p:txBody>
      </p:sp>
      <p:sp>
        <p:nvSpPr>
          <p:cNvPr id="154" name="Trapezoid 153"/>
          <p:cNvSpPr/>
          <p:nvPr/>
        </p:nvSpPr>
        <p:spPr>
          <a:xfrm rot="5400000">
            <a:off x="5196865" y="2373672"/>
            <a:ext cx="1084695" cy="699812"/>
          </a:xfrm>
          <a:prstGeom prst="trapezoid">
            <a:avLst>
              <a:gd name="adj" fmla="val 41222"/>
            </a:avLst>
          </a:prstGeom>
          <a:gradFill flip="none" rotWithShape="1">
            <a:gsLst>
              <a:gs pos="100000">
                <a:srgbClr val="2F9D8D"/>
              </a:gs>
              <a:gs pos="0">
                <a:srgbClr val="E9875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106972" y="2181231"/>
            <a:ext cx="4283969" cy="1084695"/>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5857608" y="2472937"/>
            <a:ext cx="501284" cy="501283"/>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p>
        </p:txBody>
      </p:sp>
      <p:sp>
        <p:nvSpPr>
          <p:cNvPr id="160" name="TextBox 159"/>
          <p:cNvSpPr txBox="1"/>
          <p:nvPr/>
        </p:nvSpPr>
        <p:spPr>
          <a:xfrm>
            <a:off x="1582615" y="2562435"/>
            <a:ext cx="2960555" cy="615553"/>
          </a:xfrm>
          <a:prstGeom prst="rect">
            <a:avLst/>
          </a:prstGeom>
          <a:noFill/>
        </p:spPr>
        <p:txBody>
          <a:bodyPr wrap="square" lIns="0" tIns="0" rIns="0" bIns="0" rtlCol="0">
            <a:spAutoFit/>
          </a:bodyPr>
          <a:lstStyle/>
          <a:p>
            <a:pPr algn="ctr"/>
            <a:r>
              <a:rPr lang="en-US" sz="2000" b="1" dirty="0" err="1" smtClean="0">
                <a:latin typeface="+mj-lt"/>
              </a:rPr>
              <a:t>Xây</a:t>
            </a:r>
            <a:r>
              <a:rPr lang="en-US" sz="2000" b="1" dirty="0" smtClean="0">
                <a:latin typeface="+mj-lt"/>
              </a:rPr>
              <a:t> </a:t>
            </a:r>
            <a:r>
              <a:rPr lang="en-US" sz="2000" b="1" dirty="0" err="1" smtClean="0">
                <a:latin typeface="+mj-lt"/>
              </a:rPr>
              <a:t>dựng</a:t>
            </a:r>
            <a:r>
              <a:rPr lang="en-US" sz="2000" b="1" dirty="0" smtClean="0">
                <a:latin typeface="+mj-lt"/>
              </a:rPr>
              <a:t> </a:t>
            </a:r>
            <a:r>
              <a:rPr lang="en-US" sz="2000" b="1" dirty="0" err="1" smtClean="0">
                <a:latin typeface="+mj-lt"/>
              </a:rPr>
              <a:t>được</a:t>
            </a:r>
            <a:r>
              <a:rPr lang="en-US" sz="2000" b="1" dirty="0" smtClean="0">
                <a:latin typeface="+mj-lt"/>
              </a:rPr>
              <a:t> </a:t>
            </a:r>
            <a:r>
              <a:rPr lang="en-US" sz="2000" b="1" dirty="0" err="1" smtClean="0">
                <a:latin typeface="+mj-lt"/>
              </a:rPr>
              <a:t>hệ</a:t>
            </a:r>
            <a:r>
              <a:rPr lang="en-US" sz="2000" b="1" dirty="0" smtClean="0">
                <a:latin typeface="+mj-lt"/>
              </a:rPr>
              <a:t> </a:t>
            </a:r>
            <a:r>
              <a:rPr lang="en-US" sz="2000" b="1" dirty="0" err="1" smtClean="0">
                <a:latin typeface="+mj-lt"/>
              </a:rPr>
              <a:t>thống</a:t>
            </a:r>
            <a:r>
              <a:rPr lang="en-US" sz="2000" b="1" dirty="0" smtClean="0">
                <a:latin typeface="+mj-lt"/>
              </a:rPr>
              <a:t> website </a:t>
            </a:r>
            <a:r>
              <a:rPr lang="en-US" sz="2000" b="1" dirty="0" err="1" smtClean="0">
                <a:latin typeface="+mj-lt"/>
              </a:rPr>
              <a:t>thương</a:t>
            </a:r>
            <a:r>
              <a:rPr lang="en-US" sz="2000" b="1" dirty="0" smtClean="0">
                <a:latin typeface="+mj-lt"/>
              </a:rPr>
              <a:t> </a:t>
            </a:r>
            <a:r>
              <a:rPr lang="en-US" sz="2000" b="1" dirty="0" err="1" smtClean="0">
                <a:latin typeface="+mj-lt"/>
              </a:rPr>
              <a:t>mại</a:t>
            </a:r>
            <a:endParaRPr lang="en-US" sz="2000" b="1" dirty="0">
              <a:latin typeface="+mj-lt"/>
            </a:endParaRPr>
          </a:p>
        </p:txBody>
      </p:sp>
      <p:grpSp>
        <p:nvGrpSpPr>
          <p:cNvPr id="102" name="Group 101"/>
          <p:cNvGrpSpPr/>
          <p:nvPr/>
        </p:nvGrpSpPr>
        <p:grpSpPr>
          <a:xfrm>
            <a:off x="4585783" y="3895808"/>
            <a:ext cx="639017" cy="639017"/>
            <a:chOff x="1389063" y="3748088"/>
            <a:chExt cx="336550" cy="336550"/>
          </a:xfrm>
          <a:solidFill>
            <a:schemeClr val="bg1"/>
          </a:solidFill>
        </p:grpSpPr>
        <p:sp>
          <p:nvSpPr>
            <p:cNvPr id="103"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64"/>
          <p:cNvGrpSpPr/>
          <p:nvPr/>
        </p:nvGrpSpPr>
        <p:grpSpPr>
          <a:xfrm>
            <a:off x="4384003" y="2332804"/>
            <a:ext cx="39926" cy="781549"/>
            <a:chOff x="4054908" y="2381250"/>
            <a:chExt cx="45719" cy="894946"/>
          </a:xfrm>
        </p:grpSpPr>
        <p:cxnSp>
          <p:nvCxnSpPr>
            <p:cNvPr id="163" name="Straight Connector 162"/>
            <p:cNvCxnSpPr/>
            <p:nvPr/>
          </p:nvCxnSpPr>
          <p:spPr>
            <a:xfrm>
              <a:off x="4100627" y="2381250"/>
              <a:ext cx="0" cy="8949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Isosceles Triangle 163"/>
            <p:cNvSpPr/>
            <p:nvPr/>
          </p:nvSpPr>
          <p:spPr>
            <a:xfrm rot="16200000">
              <a:off x="4023274" y="2805864"/>
              <a:ext cx="108988"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a:off x="1602577" y="3841329"/>
            <a:ext cx="2821352" cy="830997"/>
          </a:xfrm>
          <a:prstGeom prst="rect">
            <a:avLst/>
          </a:prstGeom>
          <a:noFill/>
        </p:spPr>
        <p:txBody>
          <a:bodyPr wrap="square" lIns="0" tIns="0" rIns="0" bIns="0" rtlCol="0">
            <a:spAutoFit/>
          </a:bodyPr>
          <a:lstStyle>
            <a:defPPr>
              <a:defRPr lang="en-US"/>
            </a:defPPr>
            <a:lvl1pPr algn="ctr">
              <a:defRPr sz="1600">
                <a:solidFill>
                  <a:schemeClr val="bg1"/>
                </a:solidFill>
                <a:latin typeface="+mj-lt"/>
              </a:defRPr>
            </a:lvl1pPr>
          </a:lstStyle>
          <a:p>
            <a:r>
              <a:rPr lang="en-US" sz="1800" b="1" dirty="0" err="1" smtClean="0">
                <a:solidFill>
                  <a:schemeClr val="tx1"/>
                </a:solidFill>
              </a:rPr>
              <a:t>Xác</a:t>
            </a:r>
            <a:r>
              <a:rPr lang="en-US" sz="1800" b="1" dirty="0" smtClean="0">
                <a:solidFill>
                  <a:schemeClr val="tx1"/>
                </a:solidFill>
              </a:rPr>
              <a:t> </a:t>
            </a:r>
            <a:r>
              <a:rPr lang="en-US" sz="1800" b="1" dirty="0" err="1" smtClean="0">
                <a:solidFill>
                  <a:schemeClr val="tx1"/>
                </a:solidFill>
              </a:rPr>
              <a:t>định</a:t>
            </a:r>
            <a:r>
              <a:rPr lang="en-US" sz="1800" b="1" dirty="0" smtClean="0">
                <a:solidFill>
                  <a:schemeClr val="tx1"/>
                </a:solidFill>
              </a:rPr>
              <a:t> </a:t>
            </a:r>
            <a:r>
              <a:rPr lang="en-US" sz="1800" b="1" dirty="0" err="1" smtClean="0">
                <a:solidFill>
                  <a:schemeClr val="tx1"/>
                </a:solidFill>
              </a:rPr>
              <a:t>được</a:t>
            </a:r>
            <a:r>
              <a:rPr lang="en-US" sz="1800" b="1" dirty="0" smtClean="0">
                <a:solidFill>
                  <a:schemeClr val="tx1"/>
                </a:solidFill>
              </a:rPr>
              <a:t> </a:t>
            </a:r>
            <a:r>
              <a:rPr lang="en-US" sz="1800" b="1" dirty="0" err="1" smtClean="0">
                <a:solidFill>
                  <a:schemeClr val="tx1"/>
                </a:solidFill>
              </a:rPr>
              <a:t>các</a:t>
            </a:r>
            <a:r>
              <a:rPr lang="en-US" sz="1800" b="1" dirty="0" smtClean="0">
                <a:solidFill>
                  <a:schemeClr val="tx1"/>
                </a:solidFill>
              </a:rPr>
              <a:t> </a:t>
            </a:r>
            <a:r>
              <a:rPr lang="en-US" sz="1800" b="1" dirty="0" err="1" smtClean="0">
                <a:solidFill>
                  <a:schemeClr val="tx1"/>
                </a:solidFill>
              </a:rPr>
              <a:t>tiêu</a:t>
            </a:r>
            <a:r>
              <a:rPr lang="en-US" sz="1800" b="1" dirty="0" smtClean="0">
                <a:solidFill>
                  <a:schemeClr val="tx1"/>
                </a:solidFill>
              </a:rPr>
              <a:t> </a:t>
            </a:r>
            <a:r>
              <a:rPr lang="en-US" sz="1800" b="1" dirty="0" err="1" smtClean="0">
                <a:solidFill>
                  <a:schemeClr val="tx1"/>
                </a:solidFill>
              </a:rPr>
              <a:t>chí</a:t>
            </a:r>
            <a:r>
              <a:rPr lang="en-US" sz="1800" b="1" dirty="0" smtClean="0">
                <a:solidFill>
                  <a:schemeClr val="tx1"/>
                </a:solidFill>
              </a:rPr>
              <a:t> </a:t>
            </a:r>
          </a:p>
          <a:p>
            <a:r>
              <a:rPr lang="en-US" sz="1800" b="1" dirty="0" err="1" smtClean="0">
                <a:solidFill>
                  <a:schemeClr val="tx1"/>
                </a:solidFill>
              </a:rPr>
              <a:t>và</a:t>
            </a:r>
            <a:r>
              <a:rPr lang="en-US" sz="1800" b="1" dirty="0" smtClean="0">
                <a:solidFill>
                  <a:schemeClr val="tx1"/>
                </a:solidFill>
              </a:rPr>
              <a:t> </a:t>
            </a:r>
            <a:r>
              <a:rPr lang="en-US" sz="1800" b="1" dirty="0" err="1" smtClean="0">
                <a:solidFill>
                  <a:schemeClr val="tx1"/>
                </a:solidFill>
              </a:rPr>
              <a:t>việc</a:t>
            </a:r>
            <a:r>
              <a:rPr lang="en-US" sz="1800" b="1" dirty="0" smtClean="0">
                <a:solidFill>
                  <a:schemeClr val="tx1"/>
                </a:solidFill>
              </a:rPr>
              <a:t> </a:t>
            </a:r>
            <a:r>
              <a:rPr lang="en-US" sz="1800" b="1" dirty="0" err="1" smtClean="0">
                <a:solidFill>
                  <a:schemeClr val="tx1"/>
                </a:solidFill>
              </a:rPr>
              <a:t>phải</a:t>
            </a:r>
            <a:r>
              <a:rPr lang="en-US" sz="1800" b="1" dirty="0" smtClean="0">
                <a:solidFill>
                  <a:schemeClr val="tx1"/>
                </a:solidFill>
              </a:rPr>
              <a:t> </a:t>
            </a:r>
            <a:r>
              <a:rPr lang="en-US" sz="1800" b="1" dirty="0" err="1" smtClean="0">
                <a:solidFill>
                  <a:schemeClr val="tx1"/>
                </a:solidFill>
              </a:rPr>
              <a:t>làm</a:t>
            </a:r>
            <a:r>
              <a:rPr lang="en-US" sz="1800" b="1" dirty="0" smtClean="0">
                <a:solidFill>
                  <a:schemeClr val="tx1"/>
                </a:solidFill>
              </a:rPr>
              <a:t> </a:t>
            </a:r>
          </a:p>
          <a:p>
            <a:r>
              <a:rPr lang="en-US" sz="1800" b="1" dirty="0" err="1" smtClean="0">
                <a:solidFill>
                  <a:schemeClr val="tx1"/>
                </a:solidFill>
              </a:rPr>
              <a:t>để</a:t>
            </a:r>
            <a:r>
              <a:rPr lang="en-US" sz="1800" b="1" dirty="0" smtClean="0">
                <a:solidFill>
                  <a:schemeClr val="tx1"/>
                </a:solidFill>
              </a:rPr>
              <a:t> </a:t>
            </a:r>
            <a:r>
              <a:rPr lang="en-US" sz="1800" b="1" dirty="0" err="1" smtClean="0">
                <a:solidFill>
                  <a:schemeClr val="tx1"/>
                </a:solidFill>
              </a:rPr>
              <a:t>đạt</a:t>
            </a:r>
            <a:r>
              <a:rPr lang="en-US" sz="1800" b="1" dirty="0" smtClean="0">
                <a:solidFill>
                  <a:schemeClr val="tx1"/>
                </a:solidFill>
              </a:rPr>
              <a:t> </a:t>
            </a:r>
            <a:r>
              <a:rPr lang="en-US" sz="1800" b="1" dirty="0" err="1" smtClean="0">
                <a:solidFill>
                  <a:schemeClr val="tx1"/>
                </a:solidFill>
              </a:rPr>
              <a:t>được</a:t>
            </a:r>
            <a:r>
              <a:rPr lang="en-US" sz="1800" b="1" dirty="0" smtClean="0">
                <a:solidFill>
                  <a:schemeClr val="tx1"/>
                </a:solidFill>
              </a:rPr>
              <a:t> </a:t>
            </a:r>
            <a:r>
              <a:rPr lang="en-US" sz="1800" b="1" dirty="0" err="1" smtClean="0">
                <a:solidFill>
                  <a:schemeClr val="tx1"/>
                </a:solidFill>
              </a:rPr>
              <a:t>nó</a:t>
            </a:r>
            <a:endParaRPr lang="en-US" sz="1800" b="1" dirty="0">
              <a:solidFill>
                <a:schemeClr val="tx1"/>
              </a:solidFill>
            </a:endParaRPr>
          </a:p>
        </p:txBody>
      </p:sp>
      <p:pic>
        <p:nvPicPr>
          <p:cNvPr id="109" name="Picture 108"/>
          <p:cNvPicPr>
            <a:picLocks noChangeAspect="1"/>
          </p:cNvPicPr>
          <p:nvPr/>
        </p:nvPicPr>
        <p:blipFill>
          <a:blip r:embed="rId2"/>
          <a:stretch>
            <a:fillRect/>
          </a:stretch>
        </p:blipFill>
        <p:spPr>
          <a:xfrm>
            <a:off x="4589541" y="2379536"/>
            <a:ext cx="604594" cy="688084"/>
          </a:xfrm>
          <a:prstGeom prst="rect">
            <a:avLst/>
          </a:prstGeom>
        </p:spPr>
      </p:pic>
      <p:grpSp>
        <p:nvGrpSpPr>
          <p:cNvPr id="166" name="Group 165"/>
          <p:cNvGrpSpPr/>
          <p:nvPr/>
        </p:nvGrpSpPr>
        <p:grpSpPr>
          <a:xfrm>
            <a:off x="4384003" y="3824543"/>
            <a:ext cx="39926" cy="781549"/>
            <a:chOff x="4054908" y="2381250"/>
            <a:chExt cx="45719" cy="894946"/>
          </a:xfrm>
        </p:grpSpPr>
        <p:cxnSp>
          <p:nvCxnSpPr>
            <p:cNvPr id="167" name="Straight Connector 166"/>
            <p:cNvCxnSpPr/>
            <p:nvPr/>
          </p:nvCxnSpPr>
          <p:spPr>
            <a:xfrm>
              <a:off x="4100627" y="2381250"/>
              <a:ext cx="0" cy="8949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8" name="Isosceles Triangle 167"/>
            <p:cNvSpPr/>
            <p:nvPr/>
          </p:nvSpPr>
          <p:spPr>
            <a:xfrm rot="16200000">
              <a:off x="4023274" y="2805864"/>
              <a:ext cx="108988"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TextBox 170"/>
          <p:cNvSpPr txBox="1"/>
          <p:nvPr/>
        </p:nvSpPr>
        <p:spPr>
          <a:xfrm flipH="1">
            <a:off x="7757382" y="3152674"/>
            <a:ext cx="2512032" cy="615553"/>
          </a:xfrm>
          <a:prstGeom prst="rect">
            <a:avLst/>
          </a:prstGeom>
          <a:noFill/>
        </p:spPr>
        <p:txBody>
          <a:bodyPr wrap="square" lIns="0" tIns="0" rIns="0" bIns="0" rtlCol="0">
            <a:spAutoFit/>
          </a:bodyPr>
          <a:lstStyle>
            <a:defPPr>
              <a:defRPr lang="en-US"/>
            </a:defPPr>
            <a:lvl1pPr algn="ctr">
              <a:defRPr sz="1600">
                <a:solidFill>
                  <a:schemeClr val="bg1"/>
                </a:solidFill>
                <a:latin typeface="+mj-lt"/>
              </a:defRPr>
            </a:lvl1pPr>
          </a:lstStyle>
          <a:p>
            <a:r>
              <a:rPr lang="en-US" sz="2000" b="1" dirty="0" err="1" smtClean="0">
                <a:solidFill>
                  <a:schemeClr val="tx1"/>
                </a:solidFill>
              </a:rPr>
              <a:t>Nâng</a:t>
            </a:r>
            <a:r>
              <a:rPr lang="en-US" sz="2000" b="1" dirty="0" smtClean="0">
                <a:solidFill>
                  <a:schemeClr val="tx1"/>
                </a:solidFill>
              </a:rPr>
              <a:t> </a:t>
            </a:r>
            <a:r>
              <a:rPr lang="en-US" sz="2000" b="1" dirty="0" err="1" smtClean="0">
                <a:solidFill>
                  <a:schemeClr val="tx1"/>
                </a:solidFill>
              </a:rPr>
              <a:t>cao</a:t>
            </a:r>
            <a:r>
              <a:rPr lang="en-US" sz="2000" b="1" dirty="0" smtClean="0">
                <a:solidFill>
                  <a:schemeClr val="tx1"/>
                </a:solidFill>
              </a:rPr>
              <a:t> </a:t>
            </a:r>
            <a:r>
              <a:rPr lang="en-US" sz="2000" b="1" dirty="0" err="1" smtClean="0">
                <a:solidFill>
                  <a:schemeClr val="tx1"/>
                </a:solidFill>
              </a:rPr>
              <a:t>khả</a:t>
            </a:r>
            <a:r>
              <a:rPr lang="en-US" sz="2000" b="1" dirty="0" smtClean="0">
                <a:solidFill>
                  <a:schemeClr val="tx1"/>
                </a:solidFill>
              </a:rPr>
              <a:t> </a:t>
            </a:r>
            <a:r>
              <a:rPr lang="en-US" sz="2000" b="1" dirty="0" err="1" smtClean="0">
                <a:solidFill>
                  <a:schemeClr val="tx1"/>
                </a:solidFill>
              </a:rPr>
              <a:t>năng</a:t>
            </a:r>
            <a:r>
              <a:rPr lang="en-US" sz="2000" b="1" dirty="0" smtClean="0">
                <a:solidFill>
                  <a:schemeClr val="tx1"/>
                </a:solidFill>
              </a:rPr>
              <a:t> </a:t>
            </a:r>
          </a:p>
          <a:p>
            <a:r>
              <a:rPr lang="en-US" sz="2000" b="1" dirty="0" err="1" smtClean="0">
                <a:solidFill>
                  <a:schemeClr val="tx1"/>
                </a:solidFill>
              </a:rPr>
              <a:t>làm</a:t>
            </a:r>
            <a:r>
              <a:rPr lang="en-US" sz="2000" b="1" dirty="0" smtClean="0">
                <a:solidFill>
                  <a:schemeClr val="tx1"/>
                </a:solidFill>
              </a:rPr>
              <a:t> </a:t>
            </a:r>
            <a:r>
              <a:rPr lang="en-US" sz="2000" b="1" dirty="0" err="1" smtClean="0">
                <a:solidFill>
                  <a:schemeClr val="tx1"/>
                </a:solidFill>
              </a:rPr>
              <a:t>việc</a:t>
            </a:r>
            <a:r>
              <a:rPr lang="en-US" sz="2000" b="1" dirty="0" smtClean="0">
                <a:solidFill>
                  <a:schemeClr val="tx1"/>
                </a:solidFill>
              </a:rPr>
              <a:t> </a:t>
            </a:r>
            <a:r>
              <a:rPr lang="en-US" sz="2000" b="1" dirty="0" err="1" smtClean="0">
                <a:solidFill>
                  <a:schemeClr val="tx1"/>
                </a:solidFill>
              </a:rPr>
              <a:t>nhóm</a:t>
            </a:r>
            <a:endParaRPr lang="en-US" sz="2000" b="1" dirty="0">
              <a:solidFill>
                <a:schemeClr val="tx1"/>
              </a:solidFill>
            </a:endParaRPr>
          </a:p>
        </p:txBody>
      </p:sp>
      <p:grpSp>
        <p:nvGrpSpPr>
          <p:cNvPr id="175" name="Group 174"/>
          <p:cNvGrpSpPr/>
          <p:nvPr/>
        </p:nvGrpSpPr>
        <p:grpSpPr>
          <a:xfrm flipH="1">
            <a:off x="7691700" y="3090472"/>
            <a:ext cx="39926" cy="781549"/>
            <a:chOff x="4054908" y="2381250"/>
            <a:chExt cx="45719" cy="894946"/>
          </a:xfrm>
        </p:grpSpPr>
        <p:cxnSp>
          <p:nvCxnSpPr>
            <p:cNvPr id="176" name="Straight Connector 175"/>
            <p:cNvCxnSpPr/>
            <p:nvPr/>
          </p:nvCxnSpPr>
          <p:spPr>
            <a:xfrm>
              <a:off x="4100627" y="2381250"/>
              <a:ext cx="0" cy="8949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Isosceles Triangle 176"/>
            <p:cNvSpPr/>
            <p:nvPr/>
          </p:nvSpPr>
          <p:spPr>
            <a:xfrm rot="16200000">
              <a:off x="4023274" y="2805864"/>
              <a:ext cx="108988"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6873839" y="4582453"/>
            <a:ext cx="675874" cy="675870"/>
            <a:chOff x="3613150" y="3706813"/>
            <a:chExt cx="420688" cy="420687"/>
          </a:xfrm>
        </p:grpSpPr>
        <p:sp>
          <p:nvSpPr>
            <p:cNvPr id="106"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TextBox 185"/>
          <p:cNvSpPr txBox="1"/>
          <p:nvPr/>
        </p:nvSpPr>
        <p:spPr>
          <a:xfrm flipH="1">
            <a:off x="7331647" y="4526567"/>
            <a:ext cx="4236297" cy="830997"/>
          </a:xfrm>
          <a:prstGeom prst="rect">
            <a:avLst/>
          </a:prstGeom>
          <a:noFill/>
        </p:spPr>
        <p:txBody>
          <a:bodyPr wrap="square" lIns="0" tIns="0" rIns="0" bIns="0" rtlCol="0">
            <a:spAutoFit/>
          </a:bodyPr>
          <a:lstStyle>
            <a:defPPr>
              <a:defRPr lang="en-US"/>
            </a:defPPr>
            <a:lvl1pPr algn="ctr">
              <a:defRPr sz="1600">
                <a:solidFill>
                  <a:schemeClr val="bg1"/>
                </a:solidFill>
                <a:latin typeface="+mj-lt"/>
              </a:defRPr>
            </a:lvl1pPr>
          </a:lstStyle>
          <a:p>
            <a:r>
              <a:rPr lang="en-US" sz="1800" b="1" dirty="0" err="1" smtClean="0">
                <a:solidFill>
                  <a:schemeClr val="tx1"/>
                </a:solidFill>
              </a:rPr>
              <a:t>Học</a:t>
            </a:r>
            <a:r>
              <a:rPr lang="en-US" sz="1800" b="1" dirty="0" smtClean="0">
                <a:solidFill>
                  <a:schemeClr val="tx1"/>
                </a:solidFill>
              </a:rPr>
              <a:t> </a:t>
            </a:r>
            <a:r>
              <a:rPr lang="en-US" sz="1800" b="1" dirty="0" err="1" smtClean="0">
                <a:solidFill>
                  <a:schemeClr val="tx1"/>
                </a:solidFill>
              </a:rPr>
              <a:t>hỏi</a:t>
            </a:r>
            <a:r>
              <a:rPr lang="en-US" sz="1800" b="1" dirty="0" smtClean="0">
                <a:solidFill>
                  <a:schemeClr val="tx1"/>
                </a:solidFill>
              </a:rPr>
              <a:t> </a:t>
            </a:r>
            <a:r>
              <a:rPr lang="en-US" sz="1800" b="1" dirty="0" err="1" smtClean="0">
                <a:solidFill>
                  <a:schemeClr val="tx1"/>
                </a:solidFill>
              </a:rPr>
              <a:t>được</a:t>
            </a:r>
            <a:r>
              <a:rPr lang="en-US" sz="1800" b="1" dirty="0" smtClean="0">
                <a:solidFill>
                  <a:schemeClr val="tx1"/>
                </a:solidFill>
              </a:rPr>
              <a:t> </a:t>
            </a:r>
            <a:r>
              <a:rPr lang="en-US" sz="1800" b="1" dirty="0" err="1" smtClean="0">
                <a:solidFill>
                  <a:schemeClr val="tx1"/>
                </a:solidFill>
              </a:rPr>
              <a:t>nhiều</a:t>
            </a:r>
            <a:r>
              <a:rPr lang="en-US" sz="1800" b="1" dirty="0" smtClean="0">
                <a:solidFill>
                  <a:schemeClr val="tx1"/>
                </a:solidFill>
              </a:rPr>
              <a:t> framework</a:t>
            </a:r>
          </a:p>
          <a:p>
            <a:r>
              <a:rPr lang="en-US" sz="1800" b="1" dirty="0" smtClean="0">
                <a:solidFill>
                  <a:schemeClr val="tx1"/>
                </a:solidFill>
              </a:rPr>
              <a:t> </a:t>
            </a:r>
            <a:r>
              <a:rPr lang="en-US" sz="1800" b="1" dirty="0" err="1" smtClean="0">
                <a:solidFill>
                  <a:schemeClr val="tx1"/>
                </a:solidFill>
              </a:rPr>
              <a:t>cũng</a:t>
            </a:r>
            <a:r>
              <a:rPr lang="en-US" sz="1800" b="1" dirty="0" smtClean="0">
                <a:solidFill>
                  <a:schemeClr val="tx1"/>
                </a:solidFill>
              </a:rPr>
              <a:t> </a:t>
            </a:r>
            <a:r>
              <a:rPr lang="en-US" sz="1800" b="1" dirty="0" err="1" smtClean="0">
                <a:solidFill>
                  <a:schemeClr val="tx1"/>
                </a:solidFill>
              </a:rPr>
              <a:t>như</a:t>
            </a:r>
            <a:r>
              <a:rPr lang="en-US" sz="1800" b="1" dirty="0" smtClean="0">
                <a:solidFill>
                  <a:schemeClr val="tx1"/>
                </a:solidFill>
              </a:rPr>
              <a:t> </a:t>
            </a:r>
            <a:r>
              <a:rPr lang="en-US" sz="1800" b="1" dirty="0" err="1" smtClean="0">
                <a:solidFill>
                  <a:schemeClr val="tx1"/>
                </a:solidFill>
              </a:rPr>
              <a:t>kiến</a:t>
            </a:r>
            <a:r>
              <a:rPr lang="en-US" sz="1800" b="1" dirty="0" smtClean="0">
                <a:solidFill>
                  <a:schemeClr val="tx1"/>
                </a:solidFill>
              </a:rPr>
              <a:t> </a:t>
            </a:r>
            <a:r>
              <a:rPr lang="en-US" sz="1800" b="1" dirty="0" err="1" smtClean="0">
                <a:solidFill>
                  <a:schemeClr val="tx1"/>
                </a:solidFill>
              </a:rPr>
              <a:t>thức</a:t>
            </a:r>
            <a:r>
              <a:rPr lang="en-US" sz="1800" b="1" dirty="0" smtClean="0">
                <a:solidFill>
                  <a:schemeClr val="tx1"/>
                </a:solidFill>
              </a:rPr>
              <a:t> </a:t>
            </a:r>
            <a:r>
              <a:rPr lang="en-US" sz="1800" b="1" dirty="0" err="1" smtClean="0">
                <a:solidFill>
                  <a:schemeClr val="tx1"/>
                </a:solidFill>
              </a:rPr>
              <a:t>chuyên</a:t>
            </a:r>
            <a:r>
              <a:rPr lang="en-US" sz="1800" b="1" dirty="0" smtClean="0">
                <a:solidFill>
                  <a:schemeClr val="tx1"/>
                </a:solidFill>
              </a:rPr>
              <a:t> </a:t>
            </a:r>
            <a:r>
              <a:rPr lang="en-US" sz="1800" b="1" dirty="0" err="1" smtClean="0">
                <a:solidFill>
                  <a:schemeClr val="tx1"/>
                </a:solidFill>
              </a:rPr>
              <a:t>môn</a:t>
            </a:r>
            <a:endParaRPr lang="en-US" sz="1800" b="1" dirty="0" smtClean="0">
              <a:solidFill>
                <a:schemeClr val="tx1"/>
              </a:solidFill>
            </a:endParaRPr>
          </a:p>
          <a:p>
            <a:r>
              <a:rPr lang="en-US" sz="1800" b="1" dirty="0" smtClean="0">
                <a:solidFill>
                  <a:schemeClr val="tx1"/>
                </a:solidFill>
              </a:rPr>
              <a:t> </a:t>
            </a:r>
            <a:r>
              <a:rPr lang="en-US" sz="1800" b="1" dirty="0" err="1" smtClean="0">
                <a:solidFill>
                  <a:schemeClr val="tx1"/>
                </a:solidFill>
              </a:rPr>
              <a:t>về</a:t>
            </a:r>
            <a:r>
              <a:rPr lang="en-US" sz="1800" b="1" dirty="0" smtClean="0">
                <a:solidFill>
                  <a:schemeClr val="tx1"/>
                </a:solidFill>
              </a:rPr>
              <a:t> </a:t>
            </a:r>
            <a:r>
              <a:rPr lang="en-US" sz="1800" b="1" dirty="0" err="1" smtClean="0">
                <a:solidFill>
                  <a:schemeClr val="tx1"/>
                </a:solidFill>
              </a:rPr>
              <a:t>ngôn</a:t>
            </a:r>
            <a:r>
              <a:rPr lang="en-US" sz="1800" b="1" dirty="0" smtClean="0">
                <a:solidFill>
                  <a:schemeClr val="tx1"/>
                </a:solidFill>
              </a:rPr>
              <a:t> </a:t>
            </a:r>
            <a:r>
              <a:rPr lang="en-US" sz="1800" b="1" dirty="0" err="1" smtClean="0">
                <a:solidFill>
                  <a:schemeClr val="tx1"/>
                </a:solidFill>
              </a:rPr>
              <a:t>ngữ</a:t>
            </a:r>
            <a:r>
              <a:rPr lang="en-US" sz="1800" b="1" dirty="0" smtClean="0">
                <a:solidFill>
                  <a:schemeClr val="tx1"/>
                </a:solidFill>
              </a:rPr>
              <a:t> PHP</a:t>
            </a:r>
            <a:endParaRPr lang="en-US" sz="1800" b="1" dirty="0">
              <a:solidFill>
                <a:schemeClr val="tx1"/>
              </a:solidFill>
            </a:endParaRPr>
          </a:p>
        </p:txBody>
      </p:sp>
      <p:grpSp>
        <p:nvGrpSpPr>
          <p:cNvPr id="187" name="Group 186"/>
          <p:cNvGrpSpPr/>
          <p:nvPr/>
        </p:nvGrpSpPr>
        <p:grpSpPr>
          <a:xfrm flipH="1">
            <a:off x="7717458" y="4529614"/>
            <a:ext cx="39926" cy="781549"/>
            <a:chOff x="4054908" y="2381250"/>
            <a:chExt cx="45719" cy="894946"/>
          </a:xfrm>
        </p:grpSpPr>
        <p:cxnSp>
          <p:nvCxnSpPr>
            <p:cNvPr id="188" name="Straight Connector 187"/>
            <p:cNvCxnSpPr/>
            <p:nvPr/>
          </p:nvCxnSpPr>
          <p:spPr>
            <a:xfrm>
              <a:off x="4100627" y="2381250"/>
              <a:ext cx="0" cy="8949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p:nvPr/>
          </p:nvSpPr>
          <p:spPr>
            <a:xfrm rot="16200000">
              <a:off x="4023274" y="2805864"/>
              <a:ext cx="108988"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892967" y="3122515"/>
            <a:ext cx="675874" cy="675870"/>
            <a:chOff x="3613150" y="3706813"/>
            <a:chExt cx="420688" cy="420687"/>
          </a:xfrm>
        </p:grpSpPr>
        <p:sp>
          <p:nvSpPr>
            <p:cNvPr id="6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TextBox 48"/>
          <p:cNvSpPr txBox="1"/>
          <p:nvPr/>
        </p:nvSpPr>
        <p:spPr>
          <a:xfrm>
            <a:off x="-3245787" y="936805"/>
            <a:ext cx="12192000" cy="492443"/>
          </a:xfrm>
          <a:prstGeom prst="rect">
            <a:avLst/>
          </a:prstGeom>
          <a:noFill/>
        </p:spPr>
        <p:txBody>
          <a:bodyPr wrap="square" lIns="0" tIns="0" rIns="0" bIns="0" rtlCol="0">
            <a:spAutoFit/>
          </a:bodyPr>
          <a:lstStyle/>
          <a:p>
            <a:pPr algn="ctr"/>
            <a:r>
              <a:rPr lang="en-US" sz="3200" b="1" dirty="0" smtClean="0">
                <a:solidFill>
                  <a:srgbClr val="502310"/>
                </a:solidFill>
                <a:latin typeface="Arial" panose="020B0604020202020204" pitchFamily="34" charset="0"/>
                <a:cs typeface="Arial" panose="020B0604020202020204" pitchFamily="34" charset="0"/>
              </a:rPr>
              <a:t>1. </a:t>
            </a:r>
            <a:r>
              <a:rPr lang="en-US" sz="3200" b="1" dirty="0" err="1" smtClean="0">
                <a:solidFill>
                  <a:srgbClr val="502310"/>
                </a:solidFill>
                <a:latin typeface="Arial" panose="020B0604020202020204" pitchFamily="34" charset="0"/>
                <a:cs typeface="Arial" panose="020B0604020202020204" pitchFamily="34" charset="0"/>
              </a:rPr>
              <a:t>Các</a:t>
            </a:r>
            <a:r>
              <a:rPr lang="en-US" sz="3200" b="1" dirty="0" smtClean="0">
                <a:solidFill>
                  <a:srgbClr val="502310"/>
                </a:solidFill>
                <a:latin typeface="Arial" panose="020B0604020202020204" pitchFamily="34" charset="0"/>
                <a:cs typeface="Arial" panose="020B0604020202020204" pitchFamily="34" charset="0"/>
              </a:rPr>
              <a:t> </a:t>
            </a:r>
            <a:r>
              <a:rPr lang="en-US" sz="3200" b="1" dirty="0" err="1" smtClean="0">
                <a:solidFill>
                  <a:srgbClr val="502310"/>
                </a:solidFill>
                <a:latin typeface="Arial" panose="020B0604020202020204" pitchFamily="34" charset="0"/>
                <a:cs typeface="Arial" panose="020B0604020202020204" pitchFamily="34" charset="0"/>
              </a:rPr>
              <a:t>kết</a:t>
            </a:r>
            <a:r>
              <a:rPr lang="en-US" sz="3200" b="1" dirty="0" smtClean="0">
                <a:solidFill>
                  <a:srgbClr val="502310"/>
                </a:solidFill>
                <a:latin typeface="Arial" panose="020B0604020202020204" pitchFamily="34" charset="0"/>
                <a:cs typeface="Arial" panose="020B0604020202020204" pitchFamily="34" charset="0"/>
              </a:rPr>
              <a:t> </a:t>
            </a:r>
            <a:r>
              <a:rPr lang="en-US" sz="3200" b="1" dirty="0" err="1" smtClean="0">
                <a:solidFill>
                  <a:srgbClr val="502310"/>
                </a:solidFill>
                <a:latin typeface="Arial" panose="020B0604020202020204" pitchFamily="34" charset="0"/>
                <a:cs typeface="Arial" panose="020B0604020202020204" pitchFamily="34" charset="0"/>
              </a:rPr>
              <a:t>quả</a:t>
            </a:r>
            <a:r>
              <a:rPr lang="en-US" sz="3200" b="1" dirty="0" smtClean="0">
                <a:solidFill>
                  <a:srgbClr val="502310"/>
                </a:solidFill>
                <a:latin typeface="Arial" panose="020B0604020202020204" pitchFamily="34" charset="0"/>
                <a:cs typeface="Arial" panose="020B0604020202020204" pitchFamily="34" charset="0"/>
              </a:rPr>
              <a:t> </a:t>
            </a:r>
            <a:r>
              <a:rPr lang="en-US" sz="3200" b="1" dirty="0" err="1" smtClean="0">
                <a:solidFill>
                  <a:srgbClr val="502310"/>
                </a:solidFill>
                <a:latin typeface="Arial" panose="020B0604020202020204" pitchFamily="34" charset="0"/>
                <a:cs typeface="Arial" panose="020B0604020202020204" pitchFamily="34" charset="0"/>
              </a:rPr>
              <a:t>đạt</a:t>
            </a:r>
            <a:r>
              <a:rPr lang="en-US" sz="3200" b="1" dirty="0" smtClean="0">
                <a:solidFill>
                  <a:srgbClr val="502310"/>
                </a:solidFill>
                <a:latin typeface="Arial" panose="020B0604020202020204" pitchFamily="34" charset="0"/>
                <a:cs typeface="Arial" panose="020B0604020202020204" pitchFamily="34" charset="0"/>
              </a:rPr>
              <a:t> </a:t>
            </a:r>
            <a:r>
              <a:rPr lang="en-US" sz="3200" b="1" dirty="0" err="1" smtClean="0">
                <a:solidFill>
                  <a:srgbClr val="502310"/>
                </a:solidFill>
                <a:latin typeface="Arial" panose="020B0604020202020204" pitchFamily="34" charset="0"/>
                <a:cs typeface="Arial" panose="020B0604020202020204" pitchFamily="34" charset="0"/>
              </a:rPr>
              <a:t>được</a:t>
            </a:r>
            <a:endParaRPr lang="en-US" sz="3200" b="1" dirty="0">
              <a:solidFill>
                <a:srgbClr val="50231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39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1712" y="3032467"/>
            <a:ext cx="10370548" cy="882072"/>
          </a:xfrm>
          <a:prstGeom prst="rect">
            <a:avLst/>
          </a:prstGeom>
          <a:gradFill flip="none" rotWithShape="1">
            <a:gsLst>
              <a:gs pos="0">
                <a:srgbClr val="2F9D8D"/>
              </a:gs>
              <a:gs pos="100000">
                <a:srgbClr val="E9875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p:cNvCxnSpPr/>
          <p:nvPr/>
        </p:nvCxnSpPr>
        <p:spPr>
          <a:xfrm>
            <a:off x="478704" y="3473503"/>
            <a:ext cx="112345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0831225" y="3032467"/>
            <a:ext cx="882072" cy="882072"/>
            <a:chOff x="10027421" y="2075283"/>
            <a:chExt cx="900406" cy="900406"/>
          </a:xfrm>
        </p:grpSpPr>
        <p:sp>
          <p:nvSpPr>
            <p:cNvPr id="12" name="Oval 11"/>
            <p:cNvSpPr/>
            <p:nvPr/>
          </p:nvSpPr>
          <p:spPr>
            <a:xfrm>
              <a:off x="10027421" y="2075283"/>
              <a:ext cx="900406" cy="900406"/>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nvGrpSpPr>
            <p:cNvPr id="13" name="Group 12"/>
            <p:cNvGrpSpPr/>
            <p:nvPr/>
          </p:nvGrpSpPr>
          <p:grpSpPr>
            <a:xfrm>
              <a:off x="10309598" y="2330499"/>
              <a:ext cx="336052" cy="389974"/>
              <a:chOff x="-1892704" y="1944681"/>
              <a:chExt cx="3284538" cy="3811588"/>
            </a:xfrm>
          </p:grpSpPr>
          <p:sp>
            <p:nvSpPr>
              <p:cNvPr id="14" name="Freeform 5"/>
              <p:cNvSpPr>
                <a:spLocks noEditPoints="1"/>
              </p:cNvSpPr>
              <p:nvPr/>
            </p:nvSpPr>
            <p:spPr bwMode="auto">
              <a:xfrm>
                <a:off x="-1892704"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p:nvSpPr>
            <p:spPr bwMode="auto">
              <a:xfrm>
                <a:off x="-795751" y="2462197"/>
                <a:ext cx="1090616" cy="1039801"/>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9" name="Oval 18"/>
          <p:cNvSpPr/>
          <p:nvPr/>
        </p:nvSpPr>
        <p:spPr>
          <a:xfrm>
            <a:off x="478704" y="3032468"/>
            <a:ext cx="882082" cy="882072"/>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latin typeface="+mj-lt"/>
              </a:rPr>
              <a:t>Start</a:t>
            </a:r>
            <a:endParaRPr lang="en-US" sz="1400" dirty="0">
              <a:latin typeface="+mj-lt"/>
            </a:endParaRPr>
          </a:p>
        </p:txBody>
      </p:sp>
      <p:sp>
        <p:nvSpPr>
          <p:cNvPr id="22" name="Oval 21"/>
          <p:cNvSpPr/>
          <p:nvPr/>
        </p:nvSpPr>
        <p:spPr>
          <a:xfrm>
            <a:off x="1672804" y="3140117"/>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mj-lt"/>
              </a:rPr>
              <a:t>1</a:t>
            </a:r>
          </a:p>
        </p:txBody>
      </p:sp>
      <p:sp>
        <p:nvSpPr>
          <p:cNvPr id="89" name="Oval 88"/>
          <p:cNvSpPr/>
          <p:nvPr/>
        </p:nvSpPr>
        <p:spPr>
          <a:xfrm>
            <a:off x="3982932" y="3140116"/>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3</a:t>
            </a:r>
            <a:endParaRPr lang="en-US" sz="1400" b="1" dirty="0">
              <a:latin typeface="+mj-lt"/>
            </a:endParaRPr>
          </a:p>
        </p:txBody>
      </p:sp>
      <p:sp>
        <p:nvSpPr>
          <p:cNvPr id="92" name="Oval 91"/>
          <p:cNvSpPr/>
          <p:nvPr/>
        </p:nvSpPr>
        <p:spPr>
          <a:xfrm>
            <a:off x="5142830" y="3140117"/>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4</a:t>
            </a:r>
            <a:endParaRPr lang="en-US" sz="1400" b="1" dirty="0">
              <a:latin typeface="+mj-lt"/>
            </a:endParaRPr>
          </a:p>
        </p:txBody>
      </p:sp>
      <p:grpSp>
        <p:nvGrpSpPr>
          <p:cNvPr id="6" name="Group 5"/>
          <p:cNvGrpSpPr/>
          <p:nvPr/>
        </p:nvGrpSpPr>
        <p:grpSpPr>
          <a:xfrm>
            <a:off x="3905031" y="3473502"/>
            <a:ext cx="1974881" cy="2255444"/>
            <a:chOff x="5433603" y="3473501"/>
            <a:chExt cx="2349389" cy="2736701"/>
          </a:xfrm>
        </p:grpSpPr>
        <p:cxnSp>
          <p:nvCxnSpPr>
            <p:cNvPr id="90" name="Straight Connector 89"/>
            <p:cNvCxnSpPr>
              <a:stCxn id="89" idx="2"/>
              <a:endCxn id="94" idx="0"/>
            </p:cNvCxnSpPr>
            <p:nvPr/>
          </p:nvCxnSpPr>
          <p:spPr>
            <a:xfrm>
              <a:off x="5526277" y="3473501"/>
              <a:ext cx="3898" cy="2253651"/>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5433603" y="4623484"/>
              <a:ext cx="193141"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93" name="Oval 92"/>
            <p:cNvSpPr/>
            <p:nvPr/>
          </p:nvSpPr>
          <p:spPr>
            <a:xfrm>
              <a:off x="5433603" y="5235124"/>
              <a:ext cx="193141"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94" name="Oval 93"/>
            <p:cNvSpPr/>
            <p:nvPr/>
          </p:nvSpPr>
          <p:spPr>
            <a:xfrm>
              <a:off x="5433604" y="5727152"/>
              <a:ext cx="193141" cy="193142"/>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grpSp>
          <p:nvGrpSpPr>
            <p:cNvPr id="95" name="Group 94"/>
            <p:cNvGrpSpPr/>
            <p:nvPr/>
          </p:nvGrpSpPr>
          <p:grpSpPr>
            <a:xfrm flipH="1">
              <a:off x="5722312" y="4108372"/>
              <a:ext cx="2058846" cy="870313"/>
              <a:chOff x="2431233" y="2620116"/>
              <a:chExt cx="2406569" cy="1017300"/>
            </a:xfrm>
          </p:grpSpPr>
          <p:sp>
            <p:nvSpPr>
              <p:cNvPr id="96" name="TextBox 95"/>
              <p:cNvSpPr txBox="1"/>
              <p:nvPr/>
            </p:nvSpPr>
            <p:spPr>
              <a:xfrm>
                <a:off x="2461771" y="3133757"/>
                <a:ext cx="2376031" cy="503659"/>
              </a:xfrm>
              <a:prstGeom prst="rect">
                <a:avLst/>
              </a:prstGeom>
              <a:noFill/>
            </p:spPr>
            <p:txBody>
              <a:bodyPr wrap="square" lIns="0" tIns="0" rIns="0" bIns="0" rtlCol="0">
                <a:spAutoFit/>
              </a:bodyPr>
              <a:lstStyle/>
              <a:p>
                <a:r>
                  <a:rPr lang="vi-VN" sz="1400" dirty="0">
                    <a:solidFill>
                      <a:srgbClr val="502310"/>
                    </a:solidFill>
                  </a:rPr>
                  <a:t>Thiết lập chương trình theo Tài liệu giải pháp</a:t>
                </a:r>
              </a:p>
            </p:txBody>
          </p:sp>
          <p:sp>
            <p:nvSpPr>
              <p:cNvPr id="97" name="TextBox 96"/>
              <p:cNvSpPr txBox="1"/>
              <p:nvPr/>
            </p:nvSpPr>
            <p:spPr>
              <a:xfrm>
                <a:off x="2431233" y="2620116"/>
                <a:ext cx="2383845" cy="287808"/>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XÂY DỰNG HỆ THỐNG</a:t>
                </a:r>
                <a:endParaRPr lang="en-US" b="1" dirty="0">
                  <a:solidFill>
                    <a:srgbClr val="502310"/>
                  </a:solidFill>
                </a:endParaRPr>
              </a:p>
            </p:txBody>
          </p:sp>
        </p:grpSp>
        <p:sp>
          <p:nvSpPr>
            <p:cNvPr id="98" name="TextBox 97"/>
            <p:cNvSpPr txBox="1"/>
            <p:nvPr/>
          </p:nvSpPr>
          <p:spPr>
            <a:xfrm flipH="1">
              <a:off x="5722312" y="5687374"/>
              <a:ext cx="2032720" cy="522828"/>
            </a:xfrm>
            <a:prstGeom prst="rect">
              <a:avLst/>
            </a:prstGeom>
            <a:noFill/>
          </p:spPr>
          <p:txBody>
            <a:bodyPr wrap="square" lIns="0" tIns="0" rIns="0" bIns="0" rtlCol="0">
              <a:spAutoFit/>
            </a:bodyPr>
            <a:lstStyle/>
            <a:p>
              <a:r>
                <a:rPr lang="en-US" sz="1400" dirty="0" err="1">
                  <a:solidFill>
                    <a:srgbClr val="502310"/>
                  </a:solidFill>
                </a:rPr>
                <a:t>Thiết</a:t>
              </a:r>
              <a:r>
                <a:rPr lang="en-US" sz="1400" dirty="0">
                  <a:solidFill>
                    <a:srgbClr val="502310"/>
                  </a:solidFill>
                </a:rPr>
                <a:t> </a:t>
              </a:r>
              <a:r>
                <a:rPr lang="en-US" sz="1400" dirty="0" err="1">
                  <a:solidFill>
                    <a:srgbClr val="502310"/>
                  </a:solidFill>
                </a:rPr>
                <a:t>kế</a:t>
              </a:r>
              <a:r>
                <a:rPr lang="en-US" sz="1400" dirty="0">
                  <a:solidFill>
                    <a:srgbClr val="502310"/>
                  </a:solidFill>
                </a:rPr>
                <a:t> </a:t>
              </a:r>
              <a:r>
                <a:rPr lang="en-US" sz="1400" dirty="0" err="1" smtClean="0">
                  <a:solidFill>
                    <a:srgbClr val="502310"/>
                  </a:solidFill>
                </a:rPr>
                <a:t>các</a:t>
              </a:r>
              <a:r>
                <a:rPr lang="en-US" sz="1400" dirty="0" smtClean="0">
                  <a:solidFill>
                    <a:srgbClr val="502310"/>
                  </a:solidFill>
                </a:rPr>
                <a:t> </a:t>
              </a:r>
              <a:r>
                <a:rPr lang="en-US" sz="1400" dirty="0" err="1" smtClean="0">
                  <a:solidFill>
                    <a:srgbClr val="502310"/>
                  </a:solidFill>
                </a:rPr>
                <a:t>chức</a:t>
              </a:r>
              <a:r>
                <a:rPr lang="en-US" sz="1400" dirty="0" smtClean="0">
                  <a:solidFill>
                    <a:srgbClr val="502310"/>
                  </a:solidFill>
                </a:rPr>
                <a:t> </a:t>
              </a:r>
              <a:r>
                <a:rPr lang="en-US" sz="1400" dirty="0" err="1" smtClean="0">
                  <a:solidFill>
                    <a:srgbClr val="502310"/>
                  </a:solidFill>
                </a:rPr>
                <a:t>năng</a:t>
              </a:r>
              <a:r>
                <a:rPr lang="en-US" sz="1400" dirty="0" smtClean="0">
                  <a:solidFill>
                    <a:srgbClr val="502310"/>
                  </a:solidFill>
                </a:rPr>
                <a:t> web </a:t>
              </a:r>
              <a:r>
                <a:rPr lang="en-US" sz="1400" dirty="0" err="1" smtClean="0">
                  <a:solidFill>
                    <a:srgbClr val="502310"/>
                  </a:solidFill>
                </a:rPr>
                <a:t>thương</a:t>
              </a:r>
              <a:r>
                <a:rPr lang="en-US" sz="1400" dirty="0" smtClean="0">
                  <a:solidFill>
                    <a:srgbClr val="502310"/>
                  </a:solidFill>
                </a:rPr>
                <a:t> </a:t>
              </a:r>
              <a:r>
                <a:rPr lang="en-US" sz="1400" dirty="0" err="1" smtClean="0">
                  <a:solidFill>
                    <a:srgbClr val="502310"/>
                  </a:solidFill>
                </a:rPr>
                <a:t>mại</a:t>
              </a:r>
              <a:r>
                <a:rPr lang="en-US" sz="1400" dirty="0" smtClean="0">
                  <a:solidFill>
                    <a:srgbClr val="502310"/>
                  </a:solidFill>
                </a:rPr>
                <a:t> </a:t>
              </a:r>
              <a:r>
                <a:rPr lang="en-US" sz="1400" dirty="0" err="1" smtClean="0">
                  <a:solidFill>
                    <a:srgbClr val="502310"/>
                  </a:solidFill>
                </a:rPr>
                <a:t>cần</a:t>
              </a:r>
              <a:endParaRPr lang="en-US" sz="1400" dirty="0">
                <a:solidFill>
                  <a:srgbClr val="502310"/>
                </a:solidFill>
              </a:endParaRPr>
            </a:p>
          </p:txBody>
        </p:sp>
        <p:sp>
          <p:nvSpPr>
            <p:cNvPr id="99" name="TextBox 98"/>
            <p:cNvSpPr txBox="1"/>
            <p:nvPr/>
          </p:nvSpPr>
          <p:spPr>
            <a:xfrm flipH="1">
              <a:off x="5750272" y="5136638"/>
              <a:ext cx="2032720" cy="522828"/>
            </a:xfrm>
            <a:prstGeom prst="rect">
              <a:avLst/>
            </a:prstGeom>
            <a:noFill/>
          </p:spPr>
          <p:txBody>
            <a:bodyPr wrap="square" lIns="0" tIns="0" rIns="0" bIns="0" rtlCol="0">
              <a:spAutoFit/>
            </a:bodyPr>
            <a:lstStyle/>
            <a:p>
              <a:r>
                <a:rPr lang="vi-VN" sz="1400" dirty="0">
                  <a:solidFill>
                    <a:srgbClr val="502310"/>
                  </a:solidFill>
                </a:rPr>
                <a:t>Phát triển tính năng đặc </a:t>
              </a:r>
              <a:r>
                <a:rPr lang="vi-VN" sz="1400" dirty="0" smtClean="0">
                  <a:solidFill>
                    <a:srgbClr val="502310"/>
                  </a:solidFill>
                </a:rPr>
                <a:t>thù</a:t>
              </a:r>
              <a:r>
                <a:rPr lang="en-US" sz="1400" dirty="0" smtClean="0">
                  <a:solidFill>
                    <a:srgbClr val="502310"/>
                  </a:solidFill>
                </a:rPr>
                <a:t> </a:t>
              </a:r>
              <a:r>
                <a:rPr lang="en-US" sz="1400" dirty="0" err="1" smtClean="0">
                  <a:solidFill>
                    <a:srgbClr val="502310"/>
                  </a:solidFill>
                </a:rPr>
                <a:t>của</a:t>
              </a:r>
              <a:r>
                <a:rPr lang="en-US" sz="1400" dirty="0" smtClean="0">
                  <a:solidFill>
                    <a:srgbClr val="502310"/>
                  </a:solidFill>
                </a:rPr>
                <a:t> web</a:t>
              </a:r>
              <a:endParaRPr lang="vi-VN" sz="1400" dirty="0">
                <a:solidFill>
                  <a:srgbClr val="502310"/>
                </a:solidFill>
              </a:endParaRPr>
            </a:p>
          </p:txBody>
        </p:sp>
      </p:grpSp>
      <p:sp>
        <p:nvSpPr>
          <p:cNvPr id="101" name="Oval 100"/>
          <p:cNvSpPr/>
          <p:nvPr/>
        </p:nvSpPr>
        <p:spPr>
          <a:xfrm>
            <a:off x="2727996" y="2178337"/>
            <a:ext cx="176083"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02" name="Oval 101"/>
          <p:cNvSpPr/>
          <p:nvPr/>
        </p:nvSpPr>
        <p:spPr>
          <a:xfrm>
            <a:off x="2727996" y="2587455"/>
            <a:ext cx="176083"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grpSp>
        <p:nvGrpSpPr>
          <p:cNvPr id="103" name="Group 102"/>
          <p:cNvGrpSpPr/>
          <p:nvPr/>
        </p:nvGrpSpPr>
        <p:grpSpPr>
          <a:xfrm flipH="1">
            <a:off x="2802140" y="1343979"/>
            <a:ext cx="2340690" cy="690119"/>
            <a:chOff x="2097052" y="2798298"/>
            <a:chExt cx="3001069" cy="806675"/>
          </a:xfrm>
        </p:grpSpPr>
        <p:sp>
          <p:nvSpPr>
            <p:cNvPr id="104" name="TextBox 103"/>
            <p:cNvSpPr txBox="1"/>
            <p:nvPr/>
          </p:nvSpPr>
          <p:spPr>
            <a:xfrm>
              <a:off x="2097052" y="3101312"/>
              <a:ext cx="2740748" cy="503661"/>
            </a:xfrm>
            <a:prstGeom prst="rect">
              <a:avLst/>
            </a:prstGeom>
            <a:noFill/>
          </p:spPr>
          <p:txBody>
            <a:bodyPr wrap="square" lIns="0" tIns="0" rIns="0" bIns="0" rtlCol="0">
              <a:spAutoFit/>
            </a:bodyPr>
            <a:lstStyle/>
            <a:p>
              <a:r>
                <a:rPr lang="vi-VN" sz="1400" dirty="0">
                  <a:solidFill>
                    <a:srgbClr val="502310"/>
                  </a:solidFill>
                </a:rPr>
                <a:t>Khảo sát thực trạng và nhu </a:t>
              </a:r>
              <a:r>
                <a:rPr lang="vi-VN" sz="1400" dirty="0" smtClean="0">
                  <a:solidFill>
                    <a:srgbClr val="502310"/>
                  </a:solidFill>
                </a:rPr>
                <a:t>cầu</a:t>
              </a:r>
              <a:r>
                <a:rPr lang="en-US" sz="1400" dirty="0" smtClean="0">
                  <a:solidFill>
                    <a:srgbClr val="502310"/>
                  </a:solidFill>
                </a:rPr>
                <a:t> </a:t>
              </a:r>
              <a:r>
                <a:rPr lang="en-US" sz="1400" dirty="0" err="1" smtClean="0">
                  <a:solidFill>
                    <a:srgbClr val="502310"/>
                  </a:solidFill>
                </a:rPr>
                <a:t>của</a:t>
              </a:r>
              <a:r>
                <a:rPr lang="en-US" sz="1400" dirty="0" smtClean="0">
                  <a:solidFill>
                    <a:srgbClr val="502310"/>
                  </a:solidFill>
                </a:rPr>
                <a:t> website </a:t>
              </a:r>
              <a:r>
                <a:rPr lang="en-US" sz="1400" dirty="0" err="1" smtClean="0">
                  <a:solidFill>
                    <a:srgbClr val="502310"/>
                  </a:solidFill>
                </a:rPr>
                <a:t>thương</a:t>
              </a:r>
              <a:r>
                <a:rPr lang="en-US" sz="1400" dirty="0" smtClean="0">
                  <a:solidFill>
                    <a:srgbClr val="502310"/>
                  </a:solidFill>
                </a:rPr>
                <a:t> </a:t>
              </a:r>
              <a:r>
                <a:rPr lang="en-US" sz="1400" dirty="0" err="1" smtClean="0">
                  <a:solidFill>
                    <a:srgbClr val="502310"/>
                  </a:solidFill>
                </a:rPr>
                <a:t>mại</a:t>
              </a:r>
              <a:endParaRPr lang="vi-VN" sz="1400" dirty="0">
                <a:solidFill>
                  <a:srgbClr val="502310"/>
                </a:solidFill>
              </a:endParaRPr>
            </a:p>
          </p:txBody>
        </p:sp>
        <p:sp>
          <p:nvSpPr>
            <p:cNvPr id="105" name="TextBox 104"/>
            <p:cNvSpPr txBox="1"/>
            <p:nvPr/>
          </p:nvSpPr>
          <p:spPr>
            <a:xfrm>
              <a:off x="2630782" y="2798298"/>
              <a:ext cx="2467339" cy="287806"/>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KHẢO SÁT &amp; GIẢI PHÁP</a:t>
              </a:r>
              <a:endParaRPr lang="en-US" b="1" dirty="0">
                <a:solidFill>
                  <a:srgbClr val="502310"/>
                </a:solidFill>
              </a:endParaRPr>
            </a:p>
          </p:txBody>
        </p:sp>
      </p:grpSp>
      <p:sp>
        <p:nvSpPr>
          <p:cNvPr id="106" name="TextBox 105"/>
          <p:cNvSpPr txBox="1"/>
          <p:nvPr/>
        </p:nvSpPr>
        <p:spPr>
          <a:xfrm flipH="1">
            <a:off x="3005175" y="2485847"/>
            <a:ext cx="1853191" cy="430887"/>
          </a:xfrm>
          <a:prstGeom prst="rect">
            <a:avLst/>
          </a:prstGeom>
          <a:noFill/>
        </p:spPr>
        <p:txBody>
          <a:bodyPr wrap="square" lIns="0" tIns="0" rIns="0" bIns="0" rtlCol="0">
            <a:spAutoFit/>
          </a:bodyPr>
          <a:lstStyle/>
          <a:p>
            <a:r>
              <a:rPr lang="en-US" sz="1400" dirty="0" err="1">
                <a:solidFill>
                  <a:srgbClr val="502310"/>
                </a:solidFill>
              </a:rPr>
              <a:t>Thống</a:t>
            </a:r>
            <a:r>
              <a:rPr lang="en-US" sz="1400" dirty="0">
                <a:solidFill>
                  <a:srgbClr val="502310"/>
                </a:solidFill>
              </a:rPr>
              <a:t> </a:t>
            </a:r>
            <a:r>
              <a:rPr lang="en-US" sz="1400" dirty="0" err="1">
                <a:solidFill>
                  <a:srgbClr val="502310"/>
                </a:solidFill>
              </a:rPr>
              <a:t>nhất</a:t>
            </a:r>
            <a:r>
              <a:rPr lang="en-US" sz="1400" dirty="0">
                <a:solidFill>
                  <a:srgbClr val="502310"/>
                </a:solidFill>
              </a:rPr>
              <a:t> </a:t>
            </a:r>
            <a:r>
              <a:rPr lang="en-US" sz="1400" dirty="0" err="1">
                <a:solidFill>
                  <a:srgbClr val="502310"/>
                </a:solidFill>
              </a:rPr>
              <a:t>tài</a:t>
            </a:r>
            <a:r>
              <a:rPr lang="en-US" sz="1400" dirty="0">
                <a:solidFill>
                  <a:srgbClr val="502310"/>
                </a:solidFill>
              </a:rPr>
              <a:t> </a:t>
            </a:r>
            <a:r>
              <a:rPr lang="en-US" sz="1400" dirty="0" err="1">
                <a:solidFill>
                  <a:srgbClr val="502310"/>
                </a:solidFill>
              </a:rPr>
              <a:t>liệu</a:t>
            </a:r>
            <a:r>
              <a:rPr lang="en-US" sz="1400" dirty="0">
                <a:solidFill>
                  <a:srgbClr val="502310"/>
                </a:solidFill>
              </a:rPr>
              <a:t> </a:t>
            </a:r>
            <a:r>
              <a:rPr lang="en-US" sz="1400" dirty="0" err="1">
                <a:solidFill>
                  <a:srgbClr val="502310"/>
                </a:solidFill>
              </a:rPr>
              <a:t>giải</a:t>
            </a:r>
            <a:r>
              <a:rPr lang="en-US" sz="1400" dirty="0">
                <a:solidFill>
                  <a:srgbClr val="502310"/>
                </a:solidFill>
              </a:rPr>
              <a:t> </a:t>
            </a:r>
            <a:r>
              <a:rPr lang="en-US" sz="1400" dirty="0" err="1">
                <a:solidFill>
                  <a:srgbClr val="502310"/>
                </a:solidFill>
              </a:rPr>
              <a:t>pháp</a:t>
            </a:r>
            <a:endParaRPr lang="en-US" sz="1400" dirty="0">
              <a:solidFill>
                <a:srgbClr val="502310"/>
              </a:solidFill>
            </a:endParaRPr>
          </a:p>
        </p:txBody>
      </p:sp>
      <p:sp>
        <p:nvSpPr>
          <p:cNvPr id="107" name="TextBox 106"/>
          <p:cNvSpPr txBox="1"/>
          <p:nvPr/>
        </p:nvSpPr>
        <p:spPr>
          <a:xfrm flipH="1">
            <a:off x="3005175" y="2166881"/>
            <a:ext cx="1853191" cy="215444"/>
          </a:xfrm>
          <a:prstGeom prst="rect">
            <a:avLst/>
          </a:prstGeom>
          <a:noFill/>
        </p:spPr>
        <p:txBody>
          <a:bodyPr wrap="square" lIns="0" tIns="0" rIns="0" bIns="0" rtlCol="0">
            <a:spAutoFit/>
          </a:bodyPr>
          <a:lstStyle/>
          <a:p>
            <a:r>
              <a:rPr lang="en-US" sz="1400" dirty="0" err="1" smtClean="0">
                <a:solidFill>
                  <a:srgbClr val="502310"/>
                </a:solidFill>
              </a:rPr>
              <a:t>Viết</a:t>
            </a:r>
            <a:r>
              <a:rPr lang="en-US" sz="1400" dirty="0" smtClean="0">
                <a:solidFill>
                  <a:srgbClr val="502310"/>
                </a:solidFill>
              </a:rPr>
              <a:t> </a:t>
            </a:r>
            <a:r>
              <a:rPr lang="en-US" sz="1400" dirty="0" err="1" smtClean="0">
                <a:solidFill>
                  <a:srgbClr val="502310"/>
                </a:solidFill>
              </a:rPr>
              <a:t>Tài</a:t>
            </a:r>
            <a:r>
              <a:rPr lang="en-US" sz="1400" dirty="0" smtClean="0">
                <a:solidFill>
                  <a:srgbClr val="502310"/>
                </a:solidFill>
              </a:rPr>
              <a:t> </a:t>
            </a:r>
            <a:r>
              <a:rPr lang="en-US" sz="1400" dirty="0" err="1" smtClean="0">
                <a:solidFill>
                  <a:srgbClr val="502310"/>
                </a:solidFill>
              </a:rPr>
              <a:t>liệu</a:t>
            </a:r>
            <a:r>
              <a:rPr lang="en-US" sz="1400" dirty="0" smtClean="0">
                <a:solidFill>
                  <a:srgbClr val="502310"/>
                </a:solidFill>
              </a:rPr>
              <a:t> </a:t>
            </a:r>
            <a:r>
              <a:rPr lang="en-US" sz="1400" dirty="0" err="1" smtClean="0">
                <a:solidFill>
                  <a:srgbClr val="502310"/>
                </a:solidFill>
              </a:rPr>
              <a:t>giải</a:t>
            </a:r>
            <a:r>
              <a:rPr lang="en-US" sz="1400" dirty="0" smtClean="0">
                <a:solidFill>
                  <a:srgbClr val="502310"/>
                </a:solidFill>
              </a:rPr>
              <a:t> </a:t>
            </a:r>
            <a:r>
              <a:rPr lang="en-US" sz="1400" dirty="0" err="1" smtClean="0">
                <a:solidFill>
                  <a:srgbClr val="502310"/>
                </a:solidFill>
              </a:rPr>
              <a:t>pháp</a:t>
            </a:r>
            <a:endParaRPr lang="en-US" sz="1400" dirty="0">
              <a:solidFill>
                <a:srgbClr val="502310"/>
              </a:solidFill>
            </a:endParaRPr>
          </a:p>
        </p:txBody>
      </p:sp>
      <p:sp>
        <p:nvSpPr>
          <p:cNvPr id="100" name="Oval 99"/>
          <p:cNvSpPr/>
          <p:nvPr/>
        </p:nvSpPr>
        <p:spPr>
          <a:xfrm>
            <a:off x="2728035" y="1706839"/>
            <a:ext cx="176083"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cxnSp>
        <p:nvCxnSpPr>
          <p:cNvPr id="108" name="Straight Connector 107"/>
          <p:cNvCxnSpPr/>
          <p:nvPr/>
        </p:nvCxnSpPr>
        <p:spPr>
          <a:xfrm flipH="1">
            <a:off x="2801365" y="1706839"/>
            <a:ext cx="14712" cy="1802110"/>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7465149" y="3140117"/>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6</a:t>
            </a:r>
            <a:endParaRPr lang="en-US" sz="1400" b="1" dirty="0">
              <a:latin typeface="+mj-lt"/>
            </a:endParaRPr>
          </a:p>
        </p:txBody>
      </p:sp>
      <p:sp>
        <p:nvSpPr>
          <p:cNvPr id="112" name="Oval 111"/>
          <p:cNvSpPr/>
          <p:nvPr/>
        </p:nvSpPr>
        <p:spPr>
          <a:xfrm>
            <a:off x="8708953" y="3140117"/>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7</a:t>
            </a:r>
            <a:endParaRPr lang="en-US" sz="1400" b="1" dirty="0">
              <a:latin typeface="+mj-lt"/>
            </a:endParaRPr>
          </a:p>
        </p:txBody>
      </p:sp>
      <p:sp>
        <p:nvSpPr>
          <p:cNvPr id="142" name="TextBox 141"/>
          <p:cNvSpPr txBox="1"/>
          <p:nvPr/>
        </p:nvSpPr>
        <p:spPr>
          <a:xfrm>
            <a:off x="0" y="263008"/>
            <a:ext cx="12192000" cy="492443"/>
          </a:xfrm>
          <a:prstGeom prst="rect">
            <a:avLst/>
          </a:prstGeom>
          <a:noFill/>
        </p:spPr>
        <p:txBody>
          <a:bodyPr wrap="square" lIns="0" tIns="0" rIns="0" bIns="0" rtlCol="0">
            <a:spAutoFit/>
          </a:bodyPr>
          <a:lstStyle/>
          <a:p>
            <a:pPr algn="ctr"/>
            <a:r>
              <a:rPr lang="en-US" sz="3200" b="1" dirty="0" smtClean="0">
                <a:solidFill>
                  <a:srgbClr val="502310"/>
                </a:solidFill>
                <a:latin typeface="+mj-lt"/>
              </a:rPr>
              <a:t>HƯỚNG PHÁT TRIỂN CỦA ĐỀ TÀI</a:t>
            </a:r>
            <a:endParaRPr lang="en-US" sz="3200" b="1" dirty="0">
              <a:solidFill>
                <a:srgbClr val="502310"/>
              </a:solidFill>
              <a:latin typeface="+mj-lt"/>
            </a:endParaRPr>
          </a:p>
        </p:txBody>
      </p:sp>
      <p:cxnSp>
        <p:nvCxnSpPr>
          <p:cNvPr id="144" name="Straight Connector 143"/>
          <p:cNvCxnSpPr/>
          <p:nvPr/>
        </p:nvCxnSpPr>
        <p:spPr>
          <a:xfrm>
            <a:off x="5397905" y="861755"/>
            <a:ext cx="1356808" cy="0"/>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816876" y="3137969"/>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2</a:t>
            </a:r>
            <a:endParaRPr lang="en-US" sz="1400" b="1" dirty="0">
              <a:latin typeface="+mj-lt"/>
            </a:endParaRPr>
          </a:p>
        </p:txBody>
      </p:sp>
      <p:sp>
        <p:nvSpPr>
          <p:cNvPr id="63" name="Oval 62"/>
          <p:cNvSpPr/>
          <p:nvPr/>
        </p:nvSpPr>
        <p:spPr>
          <a:xfrm>
            <a:off x="9853024" y="3150848"/>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8</a:t>
            </a:r>
            <a:endParaRPr lang="en-US" sz="1400" b="1" dirty="0">
              <a:latin typeface="+mj-lt"/>
            </a:endParaRPr>
          </a:p>
        </p:txBody>
      </p:sp>
      <p:sp>
        <p:nvSpPr>
          <p:cNvPr id="64" name="Oval 63"/>
          <p:cNvSpPr/>
          <p:nvPr/>
        </p:nvSpPr>
        <p:spPr>
          <a:xfrm>
            <a:off x="6286829" y="3150847"/>
            <a:ext cx="666771" cy="666771"/>
          </a:xfrm>
          <a:prstGeom prst="ellipse">
            <a:avLst/>
          </a:prstGeom>
          <a:solidFill>
            <a:srgbClr val="6A362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mj-lt"/>
              </a:rPr>
              <a:t>5</a:t>
            </a:r>
            <a:endParaRPr lang="en-US" sz="1400" b="1" dirty="0">
              <a:latin typeface="+mj-lt"/>
            </a:endParaRPr>
          </a:p>
        </p:txBody>
      </p:sp>
      <p:grpSp>
        <p:nvGrpSpPr>
          <p:cNvPr id="5" name="Group 4"/>
          <p:cNvGrpSpPr/>
          <p:nvPr/>
        </p:nvGrpSpPr>
        <p:grpSpPr>
          <a:xfrm>
            <a:off x="1592095" y="3473503"/>
            <a:ext cx="1754955" cy="1961541"/>
            <a:chOff x="1593526" y="3351309"/>
            <a:chExt cx="2024785" cy="2476301"/>
          </a:xfrm>
        </p:grpSpPr>
        <p:grpSp>
          <p:nvGrpSpPr>
            <p:cNvPr id="2" name="Group 1"/>
            <p:cNvGrpSpPr/>
            <p:nvPr/>
          </p:nvGrpSpPr>
          <p:grpSpPr>
            <a:xfrm>
              <a:off x="1597653" y="3351309"/>
              <a:ext cx="2020658" cy="2476301"/>
              <a:chOff x="2334551" y="3381320"/>
              <a:chExt cx="2323943" cy="2476301"/>
            </a:xfrm>
          </p:grpSpPr>
          <p:cxnSp>
            <p:nvCxnSpPr>
              <p:cNvPr id="18" name="Straight Connector 17"/>
              <p:cNvCxnSpPr>
                <a:stCxn id="22" idx="2"/>
                <a:endCxn id="24" idx="0"/>
              </p:cNvCxnSpPr>
              <p:nvPr/>
            </p:nvCxnSpPr>
            <p:spPr>
              <a:xfrm flipH="1">
                <a:off x="2435404" y="3381320"/>
                <a:ext cx="1495" cy="2283160"/>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338833" y="4421192"/>
                <a:ext cx="193142"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23" name="Oval 22"/>
              <p:cNvSpPr/>
              <p:nvPr/>
            </p:nvSpPr>
            <p:spPr>
              <a:xfrm>
                <a:off x="2334551" y="4852395"/>
                <a:ext cx="193142"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24" name="Oval 23"/>
              <p:cNvSpPr/>
              <p:nvPr/>
            </p:nvSpPr>
            <p:spPr>
              <a:xfrm>
                <a:off x="2338833" y="5664480"/>
                <a:ext cx="193142"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grpSp>
            <p:nvGrpSpPr>
              <p:cNvPr id="28" name="Group 27"/>
              <p:cNvGrpSpPr/>
              <p:nvPr/>
            </p:nvGrpSpPr>
            <p:grpSpPr>
              <a:xfrm flipH="1">
                <a:off x="2612959" y="4041955"/>
                <a:ext cx="2045535" cy="647028"/>
                <a:chOff x="2461769" y="2542490"/>
                <a:chExt cx="2391012" cy="756307"/>
              </a:xfrm>
            </p:grpSpPr>
            <p:sp>
              <p:nvSpPr>
                <p:cNvPr id="29" name="TextBox 28"/>
                <p:cNvSpPr txBox="1"/>
                <p:nvPr/>
              </p:nvSpPr>
              <p:spPr>
                <a:xfrm>
                  <a:off x="2461769" y="2980879"/>
                  <a:ext cx="2376031" cy="317918"/>
                </a:xfrm>
                <a:prstGeom prst="rect">
                  <a:avLst/>
                </a:prstGeom>
                <a:noFill/>
              </p:spPr>
              <p:txBody>
                <a:bodyPr wrap="square" lIns="0" tIns="0" rIns="0" bIns="0" rtlCol="0">
                  <a:spAutoFit/>
                </a:bodyPr>
                <a:lstStyle/>
                <a:p>
                  <a:r>
                    <a:rPr lang="en-US" sz="1400" dirty="0" err="1" smtClean="0">
                      <a:solidFill>
                        <a:srgbClr val="502310"/>
                      </a:solidFill>
                    </a:rPr>
                    <a:t>Thành</a:t>
                  </a:r>
                  <a:r>
                    <a:rPr lang="en-US" sz="1400" dirty="0" smtClean="0">
                      <a:solidFill>
                        <a:srgbClr val="502310"/>
                      </a:solidFill>
                    </a:rPr>
                    <a:t> </a:t>
                  </a:r>
                  <a:r>
                    <a:rPr lang="en-US" sz="1400" dirty="0" err="1" smtClean="0">
                      <a:solidFill>
                        <a:srgbClr val="502310"/>
                      </a:solidFill>
                    </a:rPr>
                    <a:t>lập</a:t>
                  </a:r>
                  <a:r>
                    <a:rPr lang="en-US" sz="1400" dirty="0" smtClean="0">
                      <a:solidFill>
                        <a:srgbClr val="502310"/>
                      </a:solidFill>
                    </a:rPr>
                    <a:t> </a:t>
                  </a:r>
                  <a:r>
                    <a:rPr lang="en-US" sz="1400" dirty="0" err="1" smtClean="0">
                      <a:solidFill>
                        <a:srgbClr val="502310"/>
                      </a:solidFill>
                    </a:rPr>
                    <a:t>dự</a:t>
                  </a:r>
                  <a:r>
                    <a:rPr lang="en-US" sz="1400" dirty="0" smtClean="0">
                      <a:solidFill>
                        <a:srgbClr val="502310"/>
                      </a:solidFill>
                    </a:rPr>
                    <a:t> </a:t>
                  </a:r>
                  <a:r>
                    <a:rPr lang="en-US" sz="1400" dirty="0" err="1" smtClean="0">
                      <a:solidFill>
                        <a:srgbClr val="502310"/>
                      </a:solidFill>
                    </a:rPr>
                    <a:t>án</a:t>
                  </a:r>
                  <a:r>
                    <a:rPr lang="en-US" sz="1400" dirty="0" smtClean="0">
                      <a:solidFill>
                        <a:srgbClr val="502310"/>
                      </a:solidFill>
                    </a:rPr>
                    <a:t> </a:t>
                  </a:r>
                  <a:endParaRPr lang="en-US" sz="1400" dirty="0">
                    <a:solidFill>
                      <a:srgbClr val="502310"/>
                    </a:solidFill>
                  </a:endParaRPr>
                </a:p>
              </p:txBody>
            </p:sp>
            <p:sp>
              <p:nvSpPr>
                <p:cNvPr id="30" name="TextBox 29"/>
                <p:cNvSpPr txBox="1"/>
                <p:nvPr/>
              </p:nvSpPr>
              <p:spPr>
                <a:xfrm>
                  <a:off x="3031830" y="2542490"/>
                  <a:ext cx="1820951" cy="287805"/>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LẬP KẾ HOẠCH</a:t>
                  </a:r>
                  <a:endParaRPr lang="en-US" b="1" dirty="0">
                    <a:solidFill>
                      <a:srgbClr val="502310"/>
                    </a:solidFill>
                  </a:endParaRPr>
                </a:p>
              </p:txBody>
            </p:sp>
          </p:grpSp>
          <p:sp>
            <p:nvSpPr>
              <p:cNvPr id="32" name="TextBox 31"/>
              <p:cNvSpPr txBox="1"/>
              <p:nvPr/>
            </p:nvSpPr>
            <p:spPr>
              <a:xfrm flipH="1">
                <a:off x="2625772" y="5196136"/>
                <a:ext cx="2032720" cy="215443"/>
              </a:xfrm>
              <a:prstGeom prst="rect">
                <a:avLst/>
              </a:prstGeom>
              <a:noFill/>
            </p:spPr>
            <p:txBody>
              <a:bodyPr wrap="square" lIns="0" tIns="0" rIns="0" bIns="0" rtlCol="0">
                <a:spAutoFit/>
              </a:bodyPr>
              <a:lstStyle/>
              <a:p>
                <a:r>
                  <a:rPr lang="en-US" sz="1400" dirty="0" err="1" smtClean="0">
                    <a:solidFill>
                      <a:srgbClr val="502310"/>
                    </a:solidFill>
                  </a:rPr>
                  <a:t>Lập</a:t>
                </a:r>
                <a:r>
                  <a:rPr lang="en-US" sz="1400" dirty="0" smtClean="0">
                    <a:solidFill>
                      <a:srgbClr val="502310"/>
                    </a:solidFill>
                  </a:rPr>
                  <a:t> </a:t>
                </a:r>
                <a:r>
                  <a:rPr lang="en-US" sz="1400" dirty="0" err="1" smtClean="0">
                    <a:solidFill>
                      <a:srgbClr val="502310"/>
                    </a:solidFill>
                  </a:rPr>
                  <a:t>kế</a:t>
                </a:r>
                <a:r>
                  <a:rPr lang="en-US" sz="1400" dirty="0" smtClean="0">
                    <a:solidFill>
                      <a:srgbClr val="502310"/>
                    </a:solidFill>
                  </a:rPr>
                  <a:t> </a:t>
                </a:r>
                <a:r>
                  <a:rPr lang="en-US" sz="1400" dirty="0" err="1" smtClean="0">
                    <a:solidFill>
                      <a:srgbClr val="502310"/>
                    </a:solidFill>
                  </a:rPr>
                  <a:t>hoạch</a:t>
                </a:r>
                <a:endParaRPr lang="en-US" sz="1400" dirty="0">
                  <a:solidFill>
                    <a:srgbClr val="502310"/>
                  </a:solidFill>
                </a:endParaRPr>
              </a:p>
            </p:txBody>
          </p:sp>
          <p:sp>
            <p:nvSpPr>
              <p:cNvPr id="34" name="TextBox 33"/>
              <p:cNvSpPr txBox="1"/>
              <p:nvPr/>
            </p:nvSpPr>
            <p:spPr>
              <a:xfrm flipH="1">
                <a:off x="2625773" y="4795780"/>
                <a:ext cx="2032721" cy="271982"/>
              </a:xfrm>
              <a:prstGeom prst="rect">
                <a:avLst/>
              </a:prstGeom>
              <a:noFill/>
            </p:spPr>
            <p:txBody>
              <a:bodyPr wrap="square" lIns="0" tIns="0" rIns="0" bIns="0" rtlCol="0">
                <a:spAutoFit/>
              </a:bodyPr>
              <a:lstStyle/>
              <a:p>
                <a:r>
                  <a:rPr lang="en-US" sz="1400" dirty="0" err="1" smtClean="0">
                    <a:solidFill>
                      <a:srgbClr val="502310"/>
                    </a:solidFill>
                  </a:rPr>
                  <a:t>Điều</a:t>
                </a:r>
                <a:r>
                  <a:rPr lang="en-US" sz="1400" dirty="0" smtClean="0">
                    <a:solidFill>
                      <a:srgbClr val="502310"/>
                    </a:solidFill>
                  </a:rPr>
                  <a:t> </a:t>
                </a:r>
                <a:r>
                  <a:rPr lang="en-US" sz="1400" dirty="0" err="1" smtClean="0">
                    <a:solidFill>
                      <a:srgbClr val="502310"/>
                    </a:solidFill>
                  </a:rPr>
                  <a:t>cần</a:t>
                </a:r>
                <a:r>
                  <a:rPr lang="en-US" sz="1400" dirty="0" smtClean="0">
                    <a:solidFill>
                      <a:srgbClr val="502310"/>
                    </a:solidFill>
                  </a:rPr>
                  <a:t> </a:t>
                </a:r>
                <a:r>
                  <a:rPr lang="en-US" sz="1400" dirty="0" err="1" smtClean="0">
                    <a:solidFill>
                      <a:srgbClr val="502310"/>
                    </a:solidFill>
                  </a:rPr>
                  <a:t>biết</a:t>
                </a:r>
                <a:endParaRPr lang="en-US" sz="1400" dirty="0">
                  <a:solidFill>
                    <a:srgbClr val="502310"/>
                  </a:solidFill>
                </a:endParaRPr>
              </a:p>
            </p:txBody>
          </p:sp>
        </p:grpSp>
        <p:sp>
          <p:nvSpPr>
            <p:cNvPr id="76" name="Oval 75"/>
            <p:cNvSpPr/>
            <p:nvPr/>
          </p:nvSpPr>
          <p:spPr>
            <a:xfrm>
              <a:off x="1593526" y="5208067"/>
              <a:ext cx="167935"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77" name="TextBox 76"/>
            <p:cNvSpPr txBox="1"/>
            <p:nvPr/>
          </p:nvSpPr>
          <p:spPr>
            <a:xfrm flipH="1">
              <a:off x="1848722" y="5587701"/>
              <a:ext cx="1767441" cy="215444"/>
            </a:xfrm>
            <a:prstGeom prst="rect">
              <a:avLst/>
            </a:prstGeom>
            <a:noFill/>
          </p:spPr>
          <p:txBody>
            <a:bodyPr wrap="square" lIns="0" tIns="0" rIns="0" bIns="0" rtlCol="0">
              <a:spAutoFit/>
            </a:bodyPr>
            <a:lstStyle/>
            <a:p>
              <a:r>
                <a:rPr lang="en-US" sz="1400" dirty="0" err="1" smtClean="0">
                  <a:solidFill>
                    <a:srgbClr val="502310"/>
                  </a:solidFill>
                </a:rPr>
                <a:t>Họp</a:t>
              </a:r>
              <a:r>
                <a:rPr lang="en-US" sz="1400" dirty="0" smtClean="0">
                  <a:solidFill>
                    <a:srgbClr val="502310"/>
                  </a:solidFill>
                </a:rPr>
                <a:t> </a:t>
              </a:r>
              <a:r>
                <a:rPr lang="en-US" sz="1400" dirty="0" err="1" smtClean="0">
                  <a:solidFill>
                    <a:srgbClr val="502310"/>
                  </a:solidFill>
                </a:rPr>
                <a:t>khởi</a:t>
              </a:r>
              <a:r>
                <a:rPr lang="en-US" sz="1400" dirty="0" smtClean="0">
                  <a:solidFill>
                    <a:srgbClr val="502310"/>
                  </a:solidFill>
                </a:rPr>
                <a:t> </a:t>
              </a:r>
              <a:r>
                <a:rPr lang="en-US" sz="1400" dirty="0" err="1" smtClean="0">
                  <a:solidFill>
                    <a:srgbClr val="502310"/>
                  </a:solidFill>
                </a:rPr>
                <a:t>động</a:t>
              </a:r>
              <a:r>
                <a:rPr lang="en-US" sz="1400" dirty="0" smtClean="0">
                  <a:solidFill>
                    <a:srgbClr val="502310"/>
                  </a:solidFill>
                </a:rPr>
                <a:t> </a:t>
              </a:r>
              <a:r>
                <a:rPr lang="en-US" sz="1400" dirty="0" err="1" smtClean="0">
                  <a:solidFill>
                    <a:srgbClr val="502310"/>
                  </a:solidFill>
                </a:rPr>
                <a:t>dự</a:t>
              </a:r>
              <a:r>
                <a:rPr lang="en-US" sz="1400" dirty="0" smtClean="0">
                  <a:solidFill>
                    <a:srgbClr val="502310"/>
                  </a:solidFill>
                </a:rPr>
                <a:t> </a:t>
              </a:r>
              <a:r>
                <a:rPr lang="en-US" sz="1400" dirty="0" err="1" smtClean="0">
                  <a:solidFill>
                    <a:srgbClr val="502310"/>
                  </a:solidFill>
                </a:rPr>
                <a:t>án</a:t>
              </a:r>
              <a:endParaRPr lang="en-US" sz="1400" dirty="0">
                <a:solidFill>
                  <a:srgbClr val="502310"/>
                </a:solidFill>
              </a:endParaRPr>
            </a:p>
          </p:txBody>
        </p:sp>
      </p:grpSp>
      <p:grpSp>
        <p:nvGrpSpPr>
          <p:cNvPr id="120" name="Group 119"/>
          <p:cNvGrpSpPr/>
          <p:nvPr/>
        </p:nvGrpSpPr>
        <p:grpSpPr>
          <a:xfrm>
            <a:off x="6194276" y="3484234"/>
            <a:ext cx="1953484" cy="1846814"/>
            <a:chOff x="5418282" y="3489131"/>
            <a:chExt cx="2336750" cy="2240880"/>
          </a:xfrm>
        </p:grpSpPr>
        <p:cxnSp>
          <p:nvCxnSpPr>
            <p:cNvPr id="121" name="Straight Connector 120"/>
            <p:cNvCxnSpPr>
              <a:stCxn id="64" idx="2"/>
              <a:endCxn id="124" idx="0"/>
            </p:cNvCxnSpPr>
            <p:nvPr/>
          </p:nvCxnSpPr>
          <p:spPr>
            <a:xfrm flipH="1">
              <a:off x="5514853" y="3489131"/>
              <a:ext cx="14140" cy="2019251"/>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5418282" y="4560976"/>
              <a:ext cx="193141" cy="193142"/>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23" name="Oval 122"/>
            <p:cNvSpPr/>
            <p:nvPr/>
          </p:nvSpPr>
          <p:spPr>
            <a:xfrm>
              <a:off x="5418282" y="5008942"/>
              <a:ext cx="193141" cy="193142"/>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24" name="Oval 123"/>
            <p:cNvSpPr/>
            <p:nvPr/>
          </p:nvSpPr>
          <p:spPr>
            <a:xfrm>
              <a:off x="5418282" y="5508382"/>
              <a:ext cx="193141"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grpSp>
          <p:nvGrpSpPr>
            <p:cNvPr id="125" name="Group 124"/>
            <p:cNvGrpSpPr/>
            <p:nvPr/>
          </p:nvGrpSpPr>
          <p:grpSpPr>
            <a:xfrm flipH="1">
              <a:off x="5688502" y="4108366"/>
              <a:ext cx="2066530" cy="622705"/>
              <a:chOff x="2461771" y="2620116"/>
              <a:chExt cx="2415551" cy="727875"/>
            </a:xfrm>
          </p:grpSpPr>
          <p:sp>
            <p:nvSpPr>
              <p:cNvPr id="128" name="TextBox 127"/>
              <p:cNvSpPr txBox="1"/>
              <p:nvPr/>
            </p:nvSpPr>
            <p:spPr>
              <a:xfrm>
                <a:off x="2461771" y="3042425"/>
                <a:ext cx="2376031" cy="305566"/>
              </a:xfrm>
              <a:prstGeom prst="rect">
                <a:avLst/>
              </a:prstGeom>
              <a:noFill/>
            </p:spPr>
            <p:txBody>
              <a:bodyPr wrap="square" lIns="0" tIns="0" rIns="0" bIns="0" rtlCol="0">
                <a:spAutoFit/>
              </a:bodyPr>
              <a:lstStyle/>
              <a:p>
                <a:r>
                  <a:rPr lang="en-US" sz="1400" dirty="0" err="1" smtClean="0">
                    <a:solidFill>
                      <a:srgbClr val="502310"/>
                    </a:solidFill>
                  </a:rPr>
                  <a:t>Chuẩn</a:t>
                </a:r>
                <a:r>
                  <a:rPr lang="en-US" sz="1400" dirty="0" smtClean="0">
                    <a:solidFill>
                      <a:srgbClr val="502310"/>
                    </a:solidFill>
                  </a:rPr>
                  <a:t> </a:t>
                </a:r>
                <a:r>
                  <a:rPr lang="en-US" sz="1400" dirty="0" err="1" smtClean="0">
                    <a:solidFill>
                      <a:srgbClr val="502310"/>
                    </a:solidFill>
                  </a:rPr>
                  <a:t>bị</a:t>
                </a:r>
                <a:r>
                  <a:rPr lang="en-US" sz="1400" dirty="0" smtClean="0">
                    <a:solidFill>
                      <a:srgbClr val="502310"/>
                    </a:solidFill>
                  </a:rPr>
                  <a:t> </a:t>
                </a:r>
                <a:r>
                  <a:rPr lang="en-US" sz="1400" dirty="0" err="1" smtClean="0">
                    <a:solidFill>
                      <a:srgbClr val="502310"/>
                    </a:solidFill>
                  </a:rPr>
                  <a:t>dữ</a:t>
                </a:r>
                <a:r>
                  <a:rPr lang="en-US" sz="1400" dirty="0" smtClean="0">
                    <a:solidFill>
                      <a:srgbClr val="502310"/>
                    </a:solidFill>
                  </a:rPr>
                  <a:t> </a:t>
                </a:r>
                <a:r>
                  <a:rPr lang="en-US" sz="1400" dirty="0" err="1" smtClean="0">
                    <a:solidFill>
                      <a:srgbClr val="502310"/>
                    </a:solidFill>
                  </a:rPr>
                  <a:t>liệu</a:t>
                </a:r>
                <a:r>
                  <a:rPr lang="en-US" sz="1400" dirty="0" smtClean="0">
                    <a:solidFill>
                      <a:srgbClr val="502310"/>
                    </a:solidFill>
                  </a:rPr>
                  <a:t> </a:t>
                </a:r>
                <a:endParaRPr lang="vi-VN" sz="1400" dirty="0">
                  <a:solidFill>
                    <a:srgbClr val="502310"/>
                  </a:solidFill>
                </a:endParaRPr>
              </a:p>
            </p:txBody>
          </p:sp>
          <p:sp>
            <p:nvSpPr>
              <p:cNvPr id="129" name="TextBox 128"/>
              <p:cNvSpPr txBox="1"/>
              <p:nvPr/>
            </p:nvSpPr>
            <p:spPr>
              <a:xfrm>
                <a:off x="3498886" y="2620116"/>
                <a:ext cx="1378436" cy="349217"/>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CHUẨN BỊ </a:t>
                </a:r>
                <a:endParaRPr lang="en-US" b="1" dirty="0">
                  <a:solidFill>
                    <a:srgbClr val="502310"/>
                  </a:solidFill>
                </a:endParaRPr>
              </a:p>
            </p:txBody>
          </p:sp>
        </p:grpSp>
        <p:sp>
          <p:nvSpPr>
            <p:cNvPr id="126" name="TextBox 125"/>
            <p:cNvSpPr txBox="1"/>
            <p:nvPr/>
          </p:nvSpPr>
          <p:spPr>
            <a:xfrm flipH="1">
              <a:off x="5722312" y="5468596"/>
              <a:ext cx="2032720" cy="261415"/>
            </a:xfrm>
            <a:prstGeom prst="rect">
              <a:avLst/>
            </a:prstGeom>
            <a:noFill/>
          </p:spPr>
          <p:txBody>
            <a:bodyPr wrap="square" lIns="0" tIns="0" rIns="0" bIns="0" rtlCol="0">
              <a:spAutoFit/>
            </a:bodyPr>
            <a:lstStyle/>
            <a:p>
              <a:r>
                <a:rPr lang="en-US" sz="1400" dirty="0" err="1" smtClean="0">
                  <a:solidFill>
                    <a:srgbClr val="502310"/>
                  </a:solidFill>
                </a:rPr>
                <a:t>Lập</a:t>
              </a:r>
              <a:r>
                <a:rPr lang="en-US" sz="1400" dirty="0" smtClean="0">
                  <a:solidFill>
                    <a:srgbClr val="502310"/>
                  </a:solidFill>
                </a:rPr>
                <a:t> </a:t>
              </a:r>
              <a:r>
                <a:rPr lang="en-US" sz="1400" dirty="0" err="1" smtClean="0">
                  <a:solidFill>
                    <a:srgbClr val="502310"/>
                  </a:solidFill>
                </a:rPr>
                <a:t>kế</a:t>
              </a:r>
              <a:r>
                <a:rPr lang="en-US" sz="1400" dirty="0" smtClean="0">
                  <a:solidFill>
                    <a:srgbClr val="502310"/>
                  </a:solidFill>
                </a:rPr>
                <a:t> </a:t>
              </a:r>
              <a:r>
                <a:rPr lang="en-US" sz="1400" dirty="0" err="1" smtClean="0">
                  <a:solidFill>
                    <a:srgbClr val="502310"/>
                  </a:solidFill>
                </a:rPr>
                <a:t>hoạch</a:t>
              </a:r>
              <a:r>
                <a:rPr lang="en-US" sz="1400" dirty="0" smtClean="0">
                  <a:solidFill>
                    <a:srgbClr val="502310"/>
                  </a:solidFill>
                </a:rPr>
                <a:t> </a:t>
              </a:r>
              <a:endParaRPr lang="en-US" sz="1400" dirty="0">
                <a:solidFill>
                  <a:srgbClr val="502310"/>
                </a:solidFill>
              </a:endParaRPr>
            </a:p>
          </p:txBody>
        </p:sp>
        <p:sp>
          <p:nvSpPr>
            <p:cNvPr id="127" name="TextBox 126"/>
            <p:cNvSpPr txBox="1"/>
            <p:nvPr/>
          </p:nvSpPr>
          <p:spPr>
            <a:xfrm flipH="1">
              <a:off x="5722312" y="4971486"/>
              <a:ext cx="2032720" cy="261415"/>
            </a:xfrm>
            <a:prstGeom prst="rect">
              <a:avLst/>
            </a:prstGeom>
            <a:noFill/>
          </p:spPr>
          <p:txBody>
            <a:bodyPr wrap="square" lIns="0" tIns="0" rIns="0" bIns="0" rtlCol="0">
              <a:spAutoFit/>
            </a:bodyPr>
            <a:lstStyle/>
            <a:p>
              <a:r>
                <a:rPr lang="en-US" sz="1400" dirty="0" err="1" smtClean="0">
                  <a:solidFill>
                    <a:srgbClr val="502310"/>
                  </a:solidFill>
                </a:rPr>
                <a:t>Chuẩn</a:t>
              </a:r>
              <a:r>
                <a:rPr lang="en-US" sz="1400" dirty="0" smtClean="0">
                  <a:solidFill>
                    <a:srgbClr val="502310"/>
                  </a:solidFill>
                </a:rPr>
                <a:t> </a:t>
              </a:r>
              <a:r>
                <a:rPr lang="en-US" sz="1400" dirty="0" err="1" smtClean="0">
                  <a:solidFill>
                    <a:srgbClr val="502310"/>
                  </a:solidFill>
                </a:rPr>
                <a:t>bị</a:t>
              </a:r>
              <a:r>
                <a:rPr lang="en-US" sz="1400" dirty="0" smtClean="0">
                  <a:solidFill>
                    <a:srgbClr val="502310"/>
                  </a:solidFill>
                </a:rPr>
                <a:t> </a:t>
              </a:r>
              <a:r>
                <a:rPr lang="en-US" sz="1400" dirty="0" err="1" smtClean="0">
                  <a:solidFill>
                    <a:srgbClr val="502310"/>
                  </a:solidFill>
                </a:rPr>
                <a:t>tài</a:t>
              </a:r>
              <a:r>
                <a:rPr lang="en-US" sz="1400" dirty="0" smtClean="0">
                  <a:solidFill>
                    <a:srgbClr val="502310"/>
                  </a:solidFill>
                </a:rPr>
                <a:t> </a:t>
              </a:r>
              <a:r>
                <a:rPr lang="en-US" sz="1400" dirty="0" err="1" smtClean="0">
                  <a:solidFill>
                    <a:srgbClr val="502310"/>
                  </a:solidFill>
                </a:rPr>
                <a:t>liệu</a:t>
              </a:r>
              <a:endParaRPr lang="vi-VN" sz="1400" dirty="0">
                <a:solidFill>
                  <a:srgbClr val="502310"/>
                </a:solidFill>
              </a:endParaRPr>
            </a:p>
          </p:txBody>
        </p:sp>
      </p:grpSp>
      <p:grpSp>
        <p:nvGrpSpPr>
          <p:cNvPr id="130" name="Group 129"/>
          <p:cNvGrpSpPr/>
          <p:nvPr/>
        </p:nvGrpSpPr>
        <p:grpSpPr>
          <a:xfrm>
            <a:off x="8626440" y="3473502"/>
            <a:ext cx="2005623" cy="1749159"/>
            <a:chOff x="5418282" y="3513867"/>
            <a:chExt cx="2442419" cy="2122389"/>
          </a:xfrm>
        </p:grpSpPr>
        <p:cxnSp>
          <p:nvCxnSpPr>
            <p:cNvPr id="131" name="Straight Connector 130"/>
            <p:cNvCxnSpPr>
              <a:stCxn id="112" idx="2"/>
              <a:endCxn id="134" idx="0"/>
            </p:cNvCxnSpPr>
            <p:nvPr/>
          </p:nvCxnSpPr>
          <p:spPr>
            <a:xfrm flipH="1">
              <a:off x="5514852" y="3513867"/>
              <a:ext cx="3913" cy="1916381"/>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5418282" y="4900208"/>
              <a:ext cx="193141" cy="193142"/>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34" name="Oval 133"/>
            <p:cNvSpPr/>
            <p:nvPr/>
          </p:nvSpPr>
          <p:spPr>
            <a:xfrm>
              <a:off x="5418282" y="5430248"/>
              <a:ext cx="193141"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39" name="TextBox 138"/>
            <p:cNvSpPr txBox="1"/>
            <p:nvPr/>
          </p:nvSpPr>
          <p:spPr>
            <a:xfrm flipH="1">
              <a:off x="5539639" y="4155248"/>
              <a:ext cx="2321062" cy="597518"/>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CHUẨN BỊ CHO </a:t>
              </a:r>
              <a:br>
                <a:rPr lang="en-US" b="1" dirty="0" smtClean="0">
                  <a:solidFill>
                    <a:srgbClr val="502310"/>
                  </a:solidFill>
                </a:rPr>
              </a:br>
              <a:r>
                <a:rPr lang="en-US" b="1" dirty="0" smtClean="0">
                  <a:solidFill>
                    <a:srgbClr val="502310"/>
                  </a:solidFill>
                </a:rPr>
                <a:t>ỨNG DỤNG THỰC TẾ</a:t>
              </a:r>
              <a:endParaRPr lang="en-US" b="1" dirty="0">
                <a:solidFill>
                  <a:srgbClr val="502310"/>
                </a:solidFill>
              </a:endParaRPr>
            </a:p>
          </p:txBody>
        </p:sp>
        <p:sp>
          <p:nvSpPr>
            <p:cNvPr id="136" name="TextBox 135"/>
            <p:cNvSpPr txBox="1"/>
            <p:nvPr/>
          </p:nvSpPr>
          <p:spPr>
            <a:xfrm flipH="1">
              <a:off x="5722312" y="5374841"/>
              <a:ext cx="2032721" cy="261415"/>
            </a:xfrm>
            <a:prstGeom prst="rect">
              <a:avLst/>
            </a:prstGeom>
            <a:noFill/>
          </p:spPr>
          <p:txBody>
            <a:bodyPr wrap="square" lIns="0" tIns="0" rIns="0" bIns="0" rtlCol="0">
              <a:spAutoFit/>
            </a:bodyPr>
            <a:lstStyle/>
            <a:p>
              <a:r>
                <a:rPr lang="en-US" sz="1400" dirty="0" err="1" smtClean="0">
                  <a:solidFill>
                    <a:srgbClr val="502310"/>
                  </a:solidFill>
                </a:rPr>
                <a:t>Đưa</a:t>
              </a:r>
              <a:r>
                <a:rPr lang="en-US" sz="1400" dirty="0" smtClean="0">
                  <a:solidFill>
                    <a:srgbClr val="502310"/>
                  </a:solidFill>
                </a:rPr>
                <a:t> website </a:t>
              </a:r>
              <a:r>
                <a:rPr lang="en-US" sz="1400" dirty="0" err="1" smtClean="0">
                  <a:solidFill>
                    <a:srgbClr val="502310"/>
                  </a:solidFill>
                </a:rPr>
                <a:t>lên</a:t>
              </a:r>
              <a:r>
                <a:rPr lang="en-US" sz="1400" dirty="0" smtClean="0">
                  <a:solidFill>
                    <a:srgbClr val="502310"/>
                  </a:solidFill>
                </a:rPr>
                <a:t> host</a:t>
              </a:r>
              <a:endParaRPr lang="en-US" sz="1400" dirty="0">
                <a:solidFill>
                  <a:srgbClr val="502310"/>
                </a:solidFill>
              </a:endParaRPr>
            </a:p>
          </p:txBody>
        </p:sp>
        <p:sp>
          <p:nvSpPr>
            <p:cNvPr id="137" name="TextBox 136"/>
            <p:cNvSpPr txBox="1"/>
            <p:nvPr/>
          </p:nvSpPr>
          <p:spPr>
            <a:xfrm flipH="1">
              <a:off x="5722312" y="4853327"/>
              <a:ext cx="2032721" cy="522828"/>
            </a:xfrm>
            <a:prstGeom prst="rect">
              <a:avLst/>
            </a:prstGeom>
            <a:noFill/>
          </p:spPr>
          <p:txBody>
            <a:bodyPr wrap="square" lIns="0" tIns="0" rIns="0" bIns="0" rtlCol="0">
              <a:spAutoFit/>
            </a:bodyPr>
            <a:lstStyle/>
            <a:p>
              <a:r>
                <a:rPr lang="en-US" sz="1400" dirty="0" err="1" smtClean="0">
                  <a:solidFill>
                    <a:srgbClr val="502310"/>
                  </a:solidFill>
                </a:rPr>
                <a:t>Kiểm</a:t>
              </a:r>
              <a:r>
                <a:rPr lang="en-US" sz="1400" dirty="0" smtClean="0">
                  <a:solidFill>
                    <a:srgbClr val="502310"/>
                  </a:solidFill>
                </a:rPr>
                <a:t> </a:t>
              </a:r>
              <a:r>
                <a:rPr lang="en-US" sz="1400" dirty="0" err="1" smtClean="0">
                  <a:solidFill>
                    <a:srgbClr val="502310"/>
                  </a:solidFill>
                </a:rPr>
                <a:t>tra</a:t>
              </a:r>
              <a:r>
                <a:rPr lang="en-US" sz="1400" dirty="0" smtClean="0">
                  <a:solidFill>
                    <a:srgbClr val="502310"/>
                  </a:solidFill>
                </a:rPr>
                <a:t> </a:t>
              </a:r>
              <a:r>
                <a:rPr lang="en-US" sz="1400" dirty="0" err="1" smtClean="0">
                  <a:solidFill>
                    <a:srgbClr val="502310"/>
                  </a:solidFill>
                </a:rPr>
                <a:t>các</a:t>
              </a:r>
              <a:r>
                <a:rPr lang="en-US" sz="1400" dirty="0" smtClean="0">
                  <a:solidFill>
                    <a:srgbClr val="502310"/>
                  </a:solidFill>
                </a:rPr>
                <a:t> </a:t>
              </a:r>
              <a:r>
                <a:rPr lang="en-US" sz="1400" dirty="0" err="1" smtClean="0">
                  <a:solidFill>
                    <a:srgbClr val="502310"/>
                  </a:solidFill>
                </a:rPr>
                <a:t>thứ</a:t>
              </a:r>
              <a:r>
                <a:rPr lang="en-US" sz="1400" dirty="0" smtClean="0">
                  <a:solidFill>
                    <a:srgbClr val="502310"/>
                  </a:solidFill>
                </a:rPr>
                <a:t> </a:t>
              </a:r>
              <a:r>
                <a:rPr lang="en-US" sz="1400" dirty="0" err="1" smtClean="0">
                  <a:solidFill>
                    <a:srgbClr val="502310"/>
                  </a:solidFill>
                </a:rPr>
                <a:t>cần</a:t>
              </a:r>
              <a:r>
                <a:rPr lang="en-US" sz="1400" dirty="0" smtClean="0">
                  <a:solidFill>
                    <a:srgbClr val="502310"/>
                  </a:solidFill>
                </a:rPr>
                <a:t> </a:t>
              </a:r>
              <a:r>
                <a:rPr lang="en-US" sz="1400" dirty="0" err="1" smtClean="0">
                  <a:solidFill>
                    <a:srgbClr val="502310"/>
                  </a:solidFill>
                </a:rPr>
                <a:t>thiết</a:t>
              </a:r>
              <a:endParaRPr lang="vi-VN" sz="1400" dirty="0">
                <a:solidFill>
                  <a:srgbClr val="502310"/>
                </a:solidFill>
              </a:endParaRPr>
            </a:p>
          </p:txBody>
        </p:sp>
      </p:grpSp>
      <p:grpSp>
        <p:nvGrpSpPr>
          <p:cNvPr id="140" name="Group 139"/>
          <p:cNvGrpSpPr/>
          <p:nvPr/>
        </p:nvGrpSpPr>
        <p:grpSpPr>
          <a:xfrm>
            <a:off x="5078434" y="1510459"/>
            <a:ext cx="1737677" cy="1963044"/>
            <a:chOff x="5433603" y="4014604"/>
            <a:chExt cx="2349389" cy="2381909"/>
          </a:xfrm>
        </p:grpSpPr>
        <p:cxnSp>
          <p:nvCxnSpPr>
            <p:cNvPr id="141" name="Straight Connector 140"/>
            <p:cNvCxnSpPr>
              <a:stCxn id="143" idx="0"/>
              <a:endCxn id="92" idx="2"/>
            </p:cNvCxnSpPr>
            <p:nvPr/>
          </p:nvCxnSpPr>
          <p:spPr>
            <a:xfrm flipH="1">
              <a:off x="5520668" y="4466937"/>
              <a:ext cx="9506" cy="1929576"/>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5433603" y="4466937"/>
              <a:ext cx="193141" cy="193141"/>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45" name="Oval 144"/>
            <p:cNvSpPr/>
            <p:nvPr/>
          </p:nvSpPr>
          <p:spPr>
            <a:xfrm>
              <a:off x="5433603" y="4969465"/>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46" name="Oval 145"/>
            <p:cNvSpPr/>
            <p:nvPr/>
          </p:nvSpPr>
          <p:spPr>
            <a:xfrm>
              <a:off x="5433604" y="5398984"/>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grpSp>
          <p:nvGrpSpPr>
            <p:cNvPr id="147" name="Group 146"/>
            <p:cNvGrpSpPr/>
            <p:nvPr/>
          </p:nvGrpSpPr>
          <p:grpSpPr>
            <a:xfrm flipH="1">
              <a:off x="5573807" y="4014604"/>
              <a:ext cx="2181227" cy="622704"/>
              <a:chOff x="2461771" y="2510520"/>
              <a:chExt cx="2549620" cy="727874"/>
            </a:xfrm>
          </p:grpSpPr>
          <p:sp>
            <p:nvSpPr>
              <p:cNvPr id="150" name="TextBox 149"/>
              <p:cNvSpPr txBox="1"/>
              <p:nvPr/>
            </p:nvSpPr>
            <p:spPr>
              <a:xfrm>
                <a:off x="2461771" y="2932827"/>
                <a:ext cx="2376031" cy="305567"/>
              </a:xfrm>
              <a:prstGeom prst="rect">
                <a:avLst/>
              </a:prstGeom>
              <a:noFill/>
            </p:spPr>
            <p:txBody>
              <a:bodyPr wrap="square" lIns="0" tIns="0" rIns="0" bIns="0" rtlCol="0">
                <a:spAutoFit/>
              </a:bodyPr>
              <a:lstStyle/>
              <a:p>
                <a:r>
                  <a:rPr lang="en-US" sz="1400" dirty="0" err="1" smtClean="0">
                    <a:solidFill>
                      <a:srgbClr val="502310"/>
                    </a:solidFill>
                  </a:rPr>
                  <a:t>Khảo</a:t>
                </a:r>
                <a:r>
                  <a:rPr lang="en-US" sz="1400" dirty="0" smtClean="0">
                    <a:solidFill>
                      <a:srgbClr val="502310"/>
                    </a:solidFill>
                  </a:rPr>
                  <a:t> </a:t>
                </a:r>
                <a:r>
                  <a:rPr lang="en-US" sz="1400" dirty="0" err="1" smtClean="0">
                    <a:solidFill>
                      <a:srgbClr val="502310"/>
                    </a:solidFill>
                  </a:rPr>
                  <a:t>sát</a:t>
                </a:r>
                <a:r>
                  <a:rPr lang="en-US" sz="1400" dirty="0" smtClean="0">
                    <a:solidFill>
                      <a:srgbClr val="502310"/>
                    </a:solidFill>
                  </a:rPr>
                  <a:t> </a:t>
                </a:r>
                <a:r>
                  <a:rPr lang="en-US" sz="1400" dirty="0" err="1" smtClean="0">
                    <a:solidFill>
                      <a:srgbClr val="502310"/>
                    </a:solidFill>
                  </a:rPr>
                  <a:t>cơ</a:t>
                </a:r>
                <a:r>
                  <a:rPr lang="en-US" sz="1400" dirty="0" smtClean="0">
                    <a:solidFill>
                      <a:srgbClr val="502310"/>
                    </a:solidFill>
                  </a:rPr>
                  <a:t> </a:t>
                </a:r>
                <a:r>
                  <a:rPr lang="en-US" sz="1400" dirty="0" err="1" smtClean="0">
                    <a:solidFill>
                      <a:srgbClr val="502310"/>
                    </a:solidFill>
                  </a:rPr>
                  <a:t>sở</a:t>
                </a:r>
                <a:r>
                  <a:rPr lang="en-US" sz="1400" dirty="0" smtClean="0">
                    <a:solidFill>
                      <a:srgbClr val="502310"/>
                    </a:solidFill>
                  </a:rPr>
                  <a:t> </a:t>
                </a:r>
                <a:r>
                  <a:rPr lang="en-US" sz="1400" dirty="0" err="1" smtClean="0">
                    <a:solidFill>
                      <a:srgbClr val="502310"/>
                    </a:solidFill>
                  </a:rPr>
                  <a:t>hạ</a:t>
                </a:r>
                <a:r>
                  <a:rPr lang="en-US" sz="1400" dirty="0" smtClean="0">
                    <a:solidFill>
                      <a:srgbClr val="502310"/>
                    </a:solidFill>
                  </a:rPr>
                  <a:t> </a:t>
                </a:r>
                <a:r>
                  <a:rPr lang="en-US" sz="1400" dirty="0" err="1" smtClean="0">
                    <a:solidFill>
                      <a:srgbClr val="502310"/>
                    </a:solidFill>
                  </a:rPr>
                  <a:t>tầng</a:t>
                </a:r>
                <a:endParaRPr lang="vi-VN" sz="1400" dirty="0">
                  <a:solidFill>
                    <a:srgbClr val="502310"/>
                  </a:solidFill>
                </a:endParaRPr>
              </a:p>
            </p:txBody>
          </p:sp>
          <p:sp>
            <p:nvSpPr>
              <p:cNvPr id="151" name="TextBox 150"/>
              <p:cNvSpPr txBox="1"/>
              <p:nvPr/>
            </p:nvSpPr>
            <p:spPr>
              <a:xfrm>
                <a:off x="2479171" y="2510520"/>
                <a:ext cx="2532220" cy="349215"/>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CÀI ĐẶT PHẦN MỀM</a:t>
                </a:r>
                <a:endParaRPr lang="en-US" b="1" dirty="0">
                  <a:solidFill>
                    <a:srgbClr val="502310"/>
                  </a:solidFill>
                </a:endParaRPr>
              </a:p>
            </p:txBody>
          </p:sp>
        </p:grpSp>
        <p:sp>
          <p:nvSpPr>
            <p:cNvPr id="148" name="TextBox 147"/>
            <p:cNvSpPr txBox="1"/>
            <p:nvPr/>
          </p:nvSpPr>
          <p:spPr>
            <a:xfrm flipH="1">
              <a:off x="5722313" y="5281070"/>
              <a:ext cx="2032720" cy="261416"/>
            </a:xfrm>
            <a:prstGeom prst="rect">
              <a:avLst/>
            </a:prstGeom>
            <a:noFill/>
          </p:spPr>
          <p:txBody>
            <a:bodyPr wrap="square" lIns="0" tIns="0" rIns="0" bIns="0" rtlCol="0">
              <a:spAutoFit/>
            </a:bodyPr>
            <a:lstStyle/>
            <a:p>
              <a:r>
                <a:rPr lang="en-US" sz="1400" dirty="0" err="1" smtClean="0">
                  <a:solidFill>
                    <a:srgbClr val="502310"/>
                  </a:solidFill>
                </a:rPr>
                <a:t>Cài</a:t>
              </a:r>
              <a:r>
                <a:rPr lang="en-US" sz="1400" dirty="0" smtClean="0">
                  <a:solidFill>
                    <a:srgbClr val="502310"/>
                  </a:solidFill>
                </a:rPr>
                <a:t> </a:t>
              </a:r>
              <a:r>
                <a:rPr lang="en-US" sz="1400" dirty="0" err="1" smtClean="0">
                  <a:solidFill>
                    <a:srgbClr val="502310"/>
                  </a:solidFill>
                </a:rPr>
                <a:t>đặt</a:t>
              </a:r>
              <a:r>
                <a:rPr lang="en-US" sz="1400" dirty="0" smtClean="0">
                  <a:solidFill>
                    <a:srgbClr val="502310"/>
                  </a:solidFill>
                </a:rPr>
                <a:t> </a:t>
              </a:r>
              <a:r>
                <a:rPr lang="en-US" sz="1400" dirty="0" err="1" smtClean="0">
                  <a:solidFill>
                    <a:srgbClr val="502310"/>
                  </a:solidFill>
                </a:rPr>
                <a:t>các</a:t>
              </a:r>
              <a:r>
                <a:rPr lang="en-US" sz="1400" dirty="0" smtClean="0">
                  <a:solidFill>
                    <a:srgbClr val="502310"/>
                  </a:solidFill>
                </a:rPr>
                <a:t> </a:t>
              </a:r>
              <a:r>
                <a:rPr lang="en-US" sz="1400" dirty="0" err="1" smtClean="0">
                  <a:solidFill>
                    <a:srgbClr val="502310"/>
                  </a:solidFill>
                </a:rPr>
                <a:t>máy</a:t>
              </a:r>
              <a:r>
                <a:rPr lang="en-US" sz="1400" dirty="0" smtClean="0">
                  <a:solidFill>
                    <a:srgbClr val="502310"/>
                  </a:solidFill>
                </a:rPr>
                <a:t> </a:t>
              </a:r>
              <a:r>
                <a:rPr lang="en-US" sz="1400" dirty="0" err="1" smtClean="0">
                  <a:solidFill>
                    <a:srgbClr val="502310"/>
                  </a:solidFill>
                </a:rPr>
                <a:t>trạm</a:t>
              </a:r>
              <a:endParaRPr lang="en-US" sz="1400" dirty="0">
                <a:solidFill>
                  <a:srgbClr val="502310"/>
                </a:solidFill>
              </a:endParaRPr>
            </a:p>
          </p:txBody>
        </p:sp>
        <p:sp>
          <p:nvSpPr>
            <p:cNvPr id="149" name="TextBox 148"/>
            <p:cNvSpPr txBox="1"/>
            <p:nvPr/>
          </p:nvSpPr>
          <p:spPr>
            <a:xfrm flipH="1">
              <a:off x="5750272" y="4933486"/>
              <a:ext cx="2032720" cy="261416"/>
            </a:xfrm>
            <a:prstGeom prst="rect">
              <a:avLst/>
            </a:prstGeom>
            <a:noFill/>
          </p:spPr>
          <p:txBody>
            <a:bodyPr wrap="square" lIns="0" tIns="0" rIns="0" bIns="0" rtlCol="0">
              <a:spAutoFit/>
            </a:bodyPr>
            <a:lstStyle/>
            <a:p>
              <a:r>
                <a:rPr lang="en-US" sz="1400" dirty="0" err="1" smtClean="0">
                  <a:solidFill>
                    <a:srgbClr val="502310"/>
                  </a:solidFill>
                </a:rPr>
                <a:t>Cài</a:t>
              </a:r>
              <a:r>
                <a:rPr lang="en-US" sz="1400" dirty="0" smtClean="0">
                  <a:solidFill>
                    <a:srgbClr val="502310"/>
                  </a:solidFill>
                </a:rPr>
                <a:t> </a:t>
              </a:r>
              <a:r>
                <a:rPr lang="en-US" sz="1400" dirty="0" err="1" smtClean="0">
                  <a:solidFill>
                    <a:srgbClr val="502310"/>
                  </a:solidFill>
                </a:rPr>
                <a:t>đặt</a:t>
              </a:r>
              <a:r>
                <a:rPr lang="en-US" sz="1400" dirty="0" smtClean="0">
                  <a:solidFill>
                    <a:srgbClr val="502310"/>
                  </a:solidFill>
                </a:rPr>
                <a:t> </a:t>
              </a:r>
              <a:r>
                <a:rPr lang="en-US" sz="1400" dirty="0" err="1" smtClean="0">
                  <a:solidFill>
                    <a:srgbClr val="502310"/>
                  </a:solidFill>
                </a:rPr>
                <a:t>máy</a:t>
              </a:r>
              <a:r>
                <a:rPr lang="en-US" sz="1400" dirty="0" smtClean="0">
                  <a:solidFill>
                    <a:srgbClr val="502310"/>
                  </a:solidFill>
                </a:rPr>
                <a:t> </a:t>
              </a:r>
              <a:r>
                <a:rPr lang="en-US" sz="1400" dirty="0" err="1" smtClean="0">
                  <a:solidFill>
                    <a:srgbClr val="502310"/>
                  </a:solidFill>
                </a:rPr>
                <a:t>chủ</a:t>
              </a:r>
              <a:endParaRPr lang="vi-VN" sz="1400" dirty="0">
                <a:solidFill>
                  <a:srgbClr val="502310"/>
                </a:solidFill>
              </a:endParaRPr>
            </a:p>
          </p:txBody>
        </p:sp>
      </p:grpSp>
      <p:grpSp>
        <p:nvGrpSpPr>
          <p:cNvPr id="152" name="Group 151"/>
          <p:cNvGrpSpPr/>
          <p:nvPr/>
        </p:nvGrpSpPr>
        <p:grpSpPr>
          <a:xfrm>
            <a:off x="7406023" y="1959067"/>
            <a:ext cx="1601810" cy="1512288"/>
            <a:chOff x="5452342" y="4561540"/>
            <a:chExt cx="2330650" cy="1834973"/>
          </a:xfrm>
        </p:grpSpPr>
        <p:cxnSp>
          <p:nvCxnSpPr>
            <p:cNvPr id="153" name="Straight Connector 152"/>
            <p:cNvCxnSpPr/>
            <p:nvPr/>
          </p:nvCxnSpPr>
          <p:spPr>
            <a:xfrm flipH="1">
              <a:off x="5520669" y="4969466"/>
              <a:ext cx="9506" cy="1427047"/>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5452342" y="4969465"/>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56" name="Oval 155"/>
            <p:cNvSpPr/>
            <p:nvPr/>
          </p:nvSpPr>
          <p:spPr>
            <a:xfrm>
              <a:off x="5452343" y="5414611"/>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61" name="TextBox 160"/>
            <p:cNvSpPr txBox="1"/>
            <p:nvPr/>
          </p:nvSpPr>
          <p:spPr>
            <a:xfrm flipH="1">
              <a:off x="5671181" y="4561540"/>
              <a:ext cx="1551037" cy="298758"/>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TIẾN HÀNH</a:t>
              </a:r>
              <a:endParaRPr lang="en-US" b="1" dirty="0">
                <a:solidFill>
                  <a:srgbClr val="502310"/>
                </a:solidFill>
              </a:endParaRPr>
            </a:p>
          </p:txBody>
        </p:sp>
        <p:sp>
          <p:nvSpPr>
            <p:cNvPr id="158" name="TextBox 157"/>
            <p:cNvSpPr txBox="1"/>
            <p:nvPr/>
          </p:nvSpPr>
          <p:spPr>
            <a:xfrm flipH="1">
              <a:off x="5741051" y="5374832"/>
              <a:ext cx="2032721" cy="261414"/>
            </a:xfrm>
            <a:prstGeom prst="rect">
              <a:avLst/>
            </a:prstGeom>
            <a:noFill/>
          </p:spPr>
          <p:txBody>
            <a:bodyPr wrap="square" lIns="0" tIns="0" rIns="0" bIns="0" rtlCol="0">
              <a:spAutoFit/>
            </a:bodyPr>
            <a:lstStyle/>
            <a:p>
              <a:r>
                <a:rPr lang="en-US" sz="1400" dirty="0" smtClean="0">
                  <a:solidFill>
                    <a:srgbClr val="502310"/>
                  </a:solidFill>
                </a:rPr>
                <a:t>Code </a:t>
              </a:r>
              <a:r>
                <a:rPr lang="en-US" sz="1400" dirty="0" err="1" smtClean="0">
                  <a:solidFill>
                    <a:srgbClr val="502310"/>
                  </a:solidFill>
                </a:rPr>
                <a:t>xử</a:t>
              </a:r>
              <a:r>
                <a:rPr lang="en-US" sz="1400" dirty="0" smtClean="0">
                  <a:solidFill>
                    <a:srgbClr val="502310"/>
                  </a:solidFill>
                </a:rPr>
                <a:t> </a:t>
              </a:r>
              <a:r>
                <a:rPr lang="en-US" sz="1400" dirty="0" err="1" smtClean="0">
                  <a:solidFill>
                    <a:srgbClr val="502310"/>
                  </a:solidFill>
                </a:rPr>
                <a:t>lý</a:t>
              </a:r>
              <a:endParaRPr lang="en-US" sz="1400" dirty="0">
                <a:solidFill>
                  <a:srgbClr val="502310"/>
                </a:solidFill>
              </a:endParaRPr>
            </a:p>
          </p:txBody>
        </p:sp>
        <p:sp>
          <p:nvSpPr>
            <p:cNvPr id="159" name="TextBox 158"/>
            <p:cNvSpPr txBox="1"/>
            <p:nvPr/>
          </p:nvSpPr>
          <p:spPr>
            <a:xfrm flipH="1">
              <a:off x="5750272" y="4933486"/>
              <a:ext cx="2032720" cy="261416"/>
            </a:xfrm>
            <a:prstGeom prst="rect">
              <a:avLst/>
            </a:prstGeom>
            <a:noFill/>
          </p:spPr>
          <p:txBody>
            <a:bodyPr wrap="square" lIns="0" tIns="0" rIns="0" bIns="0" rtlCol="0">
              <a:spAutoFit/>
            </a:bodyPr>
            <a:lstStyle/>
            <a:p>
              <a:r>
                <a:rPr lang="en-US" sz="1400" dirty="0" smtClean="0">
                  <a:solidFill>
                    <a:srgbClr val="502310"/>
                  </a:solidFill>
                </a:rPr>
                <a:t>Code </a:t>
              </a:r>
              <a:r>
                <a:rPr lang="en-US" sz="1400" dirty="0" err="1" smtClean="0">
                  <a:solidFill>
                    <a:srgbClr val="502310"/>
                  </a:solidFill>
                </a:rPr>
                <a:t>giao</a:t>
              </a:r>
              <a:r>
                <a:rPr lang="en-US" sz="1400" dirty="0" smtClean="0">
                  <a:solidFill>
                    <a:srgbClr val="502310"/>
                  </a:solidFill>
                </a:rPr>
                <a:t> </a:t>
              </a:r>
              <a:r>
                <a:rPr lang="en-US" sz="1400" dirty="0" err="1" smtClean="0">
                  <a:solidFill>
                    <a:srgbClr val="502310"/>
                  </a:solidFill>
                </a:rPr>
                <a:t>diện</a:t>
              </a:r>
              <a:r>
                <a:rPr lang="en-US" sz="1400" dirty="0" smtClean="0">
                  <a:solidFill>
                    <a:srgbClr val="502310"/>
                  </a:solidFill>
                </a:rPr>
                <a:t> </a:t>
              </a:r>
              <a:endParaRPr lang="vi-VN" sz="1400" dirty="0">
                <a:solidFill>
                  <a:srgbClr val="502310"/>
                </a:solidFill>
              </a:endParaRPr>
            </a:p>
          </p:txBody>
        </p:sp>
      </p:grpSp>
      <p:grpSp>
        <p:nvGrpSpPr>
          <p:cNvPr id="162" name="Group 161"/>
          <p:cNvGrpSpPr/>
          <p:nvPr/>
        </p:nvGrpSpPr>
        <p:grpSpPr>
          <a:xfrm>
            <a:off x="9631201" y="1881026"/>
            <a:ext cx="1905971" cy="1602441"/>
            <a:chOff x="5228747" y="4452151"/>
            <a:chExt cx="2773207" cy="1944362"/>
          </a:xfrm>
        </p:grpSpPr>
        <p:cxnSp>
          <p:nvCxnSpPr>
            <p:cNvPr id="163" name="Straight Connector 162"/>
            <p:cNvCxnSpPr/>
            <p:nvPr/>
          </p:nvCxnSpPr>
          <p:spPr>
            <a:xfrm flipH="1">
              <a:off x="5520669" y="4969466"/>
              <a:ext cx="9506" cy="1427047"/>
            </a:xfrm>
            <a:prstGeom prst="line">
              <a:avLst/>
            </a:prstGeom>
            <a:ln>
              <a:solidFill>
                <a:srgbClr val="6A3620"/>
              </a:solidFill>
            </a:ln>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5433604" y="4969968"/>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65" name="Oval 164"/>
            <p:cNvSpPr/>
            <p:nvPr/>
          </p:nvSpPr>
          <p:spPr>
            <a:xfrm>
              <a:off x="5433604" y="5445865"/>
              <a:ext cx="193141" cy="193143"/>
            </a:xfrm>
            <a:prstGeom prst="ellipse">
              <a:avLst/>
            </a:prstGeom>
            <a:solidFill>
              <a:srgbClr val="6A36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latin typeface="+mj-lt"/>
              </a:endParaRPr>
            </a:p>
          </p:txBody>
        </p:sp>
        <p:sp>
          <p:nvSpPr>
            <p:cNvPr id="166" name="TextBox 165"/>
            <p:cNvSpPr txBox="1"/>
            <p:nvPr/>
          </p:nvSpPr>
          <p:spPr>
            <a:xfrm flipH="1">
              <a:off x="5228747" y="4452151"/>
              <a:ext cx="2773207" cy="298758"/>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b="1" dirty="0" smtClean="0">
                  <a:solidFill>
                    <a:srgbClr val="502310"/>
                  </a:solidFill>
                </a:rPr>
                <a:t>ỨNG DỤNG THỰC TẾ</a:t>
              </a:r>
              <a:endParaRPr lang="en-US" b="1" dirty="0">
                <a:solidFill>
                  <a:srgbClr val="502310"/>
                </a:solidFill>
              </a:endParaRPr>
            </a:p>
          </p:txBody>
        </p:sp>
        <p:sp>
          <p:nvSpPr>
            <p:cNvPr id="167" name="TextBox 166"/>
            <p:cNvSpPr txBox="1"/>
            <p:nvPr/>
          </p:nvSpPr>
          <p:spPr>
            <a:xfrm flipH="1">
              <a:off x="5741051" y="5406086"/>
              <a:ext cx="2032720" cy="261414"/>
            </a:xfrm>
            <a:prstGeom prst="rect">
              <a:avLst/>
            </a:prstGeom>
            <a:noFill/>
          </p:spPr>
          <p:txBody>
            <a:bodyPr wrap="square" lIns="0" tIns="0" rIns="0" bIns="0" rtlCol="0">
              <a:spAutoFit/>
            </a:bodyPr>
            <a:lstStyle/>
            <a:p>
              <a:r>
                <a:rPr lang="vi-VN" sz="1400" dirty="0">
                  <a:solidFill>
                    <a:srgbClr val="502310"/>
                  </a:solidFill>
                </a:rPr>
                <a:t>Hỗ trợ người dùng</a:t>
              </a:r>
            </a:p>
          </p:txBody>
        </p:sp>
        <p:sp>
          <p:nvSpPr>
            <p:cNvPr id="168" name="TextBox 167"/>
            <p:cNvSpPr txBox="1"/>
            <p:nvPr/>
          </p:nvSpPr>
          <p:spPr>
            <a:xfrm flipH="1">
              <a:off x="5750271" y="4792842"/>
              <a:ext cx="2032720" cy="522828"/>
            </a:xfrm>
            <a:prstGeom prst="rect">
              <a:avLst/>
            </a:prstGeom>
            <a:noFill/>
          </p:spPr>
          <p:txBody>
            <a:bodyPr wrap="square" lIns="0" tIns="0" rIns="0" bIns="0" rtlCol="0">
              <a:spAutoFit/>
            </a:bodyPr>
            <a:lstStyle/>
            <a:p>
              <a:r>
                <a:rPr lang="en-US" sz="1400" dirty="0" err="1">
                  <a:solidFill>
                    <a:srgbClr val="502310"/>
                  </a:solidFill>
                </a:rPr>
                <a:t>Vận</a:t>
              </a:r>
              <a:r>
                <a:rPr lang="en-US" sz="1400" dirty="0">
                  <a:solidFill>
                    <a:srgbClr val="502310"/>
                  </a:solidFill>
                </a:rPr>
                <a:t> </a:t>
              </a:r>
              <a:r>
                <a:rPr lang="en-US" sz="1400" dirty="0" err="1">
                  <a:solidFill>
                    <a:srgbClr val="502310"/>
                  </a:solidFill>
                </a:rPr>
                <a:t>hành</a:t>
              </a:r>
              <a:r>
                <a:rPr lang="en-US" sz="1400" dirty="0">
                  <a:solidFill>
                    <a:srgbClr val="502310"/>
                  </a:solidFill>
                </a:rPr>
                <a:t> </a:t>
              </a:r>
              <a:r>
                <a:rPr lang="en-US" sz="1400" dirty="0" smtClean="0">
                  <a:solidFill>
                    <a:srgbClr val="502310"/>
                  </a:solidFill>
                </a:rPr>
                <a:t>website </a:t>
              </a:r>
              <a:r>
                <a:rPr lang="en-US" sz="1400" dirty="0" err="1" smtClean="0">
                  <a:solidFill>
                    <a:srgbClr val="502310"/>
                  </a:solidFill>
                </a:rPr>
                <a:t>chính</a:t>
              </a:r>
              <a:r>
                <a:rPr lang="en-US" sz="1400" dirty="0" smtClean="0">
                  <a:solidFill>
                    <a:srgbClr val="502310"/>
                  </a:solidFill>
                </a:rPr>
                <a:t> </a:t>
              </a:r>
              <a:r>
                <a:rPr lang="en-US" sz="1400" dirty="0" err="1">
                  <a:solidFill>
                    <a:srgbClr val="502310"/>
                  </a:solidFill>
                </a:rPr>
                <a:t>thức</a:t>
              </a:r>
              <a:endParaRPr lang="en-US" sz="1400" dirty="0">
                <a:solidFill>
                  <a:srgbClr val="502310"/>
                </a:solidFill>
              </a:endParaRPr>
            </a:p>
          </p:txBody>
        </p:sp>
      </p:grpSp>
      <p:sp>
        <p:nvSpPr>
          <p:cNvPr id="170" name="Rectangle 169"/>
          <p:cNvSpPr/>
          <p:nvPr/>
        </p:nvSpPr>
        <p:spPr>
          <a:xfrm>
            <a:off x="11234057" y="6204597"/>
            <a:ext cx="957943" cy="362556"/>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rcRect t="4582" b="47179"/>
          <a:stretch>
            <a:fillRect/>
          </a:stretch>
        </p:blipFill>
        <p:spPr>
          <a:xfrm>
            <a:off x="0" y="0"/>
            <a:ext cx="12192000" cy="3467100"/>
          </a:xfrm>
          <a:custGeom>
            <a:avLst/>
            <a:gdLst>
              <a:gd name="connsiteX0" fmla="*/ 0 w 12192000"/>
              <a:gd name="connsiteY0" fmla="*/ 0 h 3467100"/>
              <a:gd name="connsiteX1" fmla="*/ 12192000 w 12192000"/>
              <a:gd name="connsiteY1" fmla="*/ 0 h 3467100"/>
              <a:gd name="connsiteX2" fmla="*/ 12192000 w 12192000"/>
              <a:gd name="connsiteY2" fmla="*/ 3467100 h 3467100"/>
              <a:gd name="connsiteX3" fmla="*/ 0 w 12192000"/>
              <a:gd name="connsiteY3" fmla="*/ 3467100 h 3467100"/>
            </a:gdLst>
            <a:ahLst/>
            <a:cxnLst>
              <a:cxn ang="0">
                <a:pos x="connsiteX0" y="connsiteY0"/>
              </a:cxn>
              <a:cxn ang="0">
                <a:pos x="connsiteX1" y="connsiteY1"/>
              </a:cxn>
              <a:cxn ang="0">
                <a:pos x="connsiteX2" y="connsiteY2"/>
              </a:cxn>
              <a:cxn ang="0">
                <a:pos x="connsiteX3" y="connsiteY3"/>
              </a:cxn>
            </a:cxnLst>
            <a:rect l="l" t="t" r="r" b="b"/>
            <a:pathLst>
              <a:path w="12192000" h="3467100">
                <a:moveTo>
                  <a:pt x="0" y="0"/>
                </a:moveTo>
                <a:lnTo>
                  <a:pt x="12192000" y="0"/>
                </a:lnTo>
                <a:lnTo>
                  <a:pt x="12192000" y="3467100"/>
                </a:lnTo>
                <a:lnTo>
                  <a:pt x="0" y="3467100"/>
                </a:lnTo>
                <a:close/>
              </a:path>
            </a:pathLst>
          </a:custGeom>
        </p:spPr>
      </p:pic>
      <p:sp>
        <p:nvSpPr>
          <p:cNvPr id="43" name="Rectangle 42"/>
          <p:cNvSpPr/>
          <p:nvPr/>
        </p:nvSpPr>
        <p:spPr>
          <a:xfrm>
            <a:off x="0" y="0"/>
            <a:ext cx="12192000" cy="3467100"/>
          </a:xfrm>
          <a:prstGeom prst="rect">
            <a:avLst/>
          </a:prstGeom>
          <a:solidFill>
            <a:srgbClr val="50231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grpSp>
        <p:nvGrpSpPr>
          <p:cNvPr id="35" name="Group 34"/>
          <p:cNvGrpSpPr/>
          <p:nvPr/>
        </p:nvGrpSpPr>
        <p:grpSpPr>
          <a:xfrm>
            <a:off x="4586515" y="1104755"/>
            <a:ext cx="3018972" cy="4559556"/>
            <a:chOff x="4586514" y="853412"/>
            <a:chExt cx="3018972" cy="4559556"/>
          </a:xfrm>
        </p:grpSpPr>
        <p:sp>
          <p:nvSpPr>
            <p:cNvPr id="11" name="Donut 10"/>
            <p:cNvSpPr/>
            <p:nvPr/>
          </p:nvSpPr>
          <p:spPr>
            <a:xfrm>
              <a:off x="4586514" y="853412"/>
              <a:ext cx="3018972" cy="3018970"/>
            </a:xfrm>
            <a:prstGeom prst="donut">
              <a:avLst>
                <a:gd name="adj" fmla="val 29153"/>
              </a:avLst>
            </a:prstGeom>
            <a:gradFill flip="none" rotWithShape="1">
              <a:gsLst>
                <a:gs pos="0">
                  <a:srgbClr val="2F9D8D"/>
                </a:gs>
                <a:gs pos="100000">
                  <a:srgbClr val="E9875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4940306" y="4551194"/>
              <a:ext cx="2311388" cy="861774"/>
            </a:xfrm>
            <a:prstGeom prst="rect">
              <a:avLst/>
            </a:prstGeom>
            <a:noFill/>
          </p:spPr>
          <p:txBody>
            <a:bodyPr wrap="square" lIns="0" tIns="0" rIns="0" bIns="0" rtlCol="0">
              <a:spAutoFit/>
            </a:bodyPr>
            <a:lstStyle/>
            <a:p>
              <a:pPr algn="ctr"/>
              <a:r>
                <a:rPr lang="en-US" sz="1400" dirty="0" err="1" smtClean="0">
                  <a:solidFill>
                    <a:srgbClr val="502310"/>
                  </a:solidFill>
                </a:rPr>
                <a:t>Phân</a:t>
              </a:r>
              <a:r>
                <a:rPr lang="en-US" sz="1400" dirty="0" smtClean="0">
                  <a:solidFill>
                    <a:srgbClr val="502310"/>
                  </a:solidFill>
                </a:rPr>
                <a:t> </a:t>
              </a:r>
              <a:r>
                <a:rPr lang="en-US" sz="1400" dirty="0" err="1" smtClean="0">
                  <a:solidFill>
                    <a:srgbClr val="502310"/>
                  </a:solidFill>
                </a:rPr>
                <a:t>tích</a:t>
              </a:r>
              <a:r>
                <a:rPr lang="en-US" sz="1400" dirty="0" smtClean="0">
                  <a:solidFill>
                    <a:srgbClr val="502310"/>
                  </a:solidFill>
                </a:rPr>
                <a:t> </a:t>
              </a:r>
              <a:r>
                <a:rPr lang="en-US" sz="1400" dirty="0" err="1" smtClean="0">
                  <a:solidFill>
                    <a:srgbClr val="502310"/>
                  </a:solidFill>
                </a:rPr>
                <a:t>thiết</a:t>
              </a:r>
              <a:r>
                <a:rPr lang="en-US" sz="1400" dirty="0" smtClean="0">
                  <a:solidFill>
                    <a:srgbClr val="502310"/>
                  </a:solidFill>
                </a:rPr>
                <a:t> </a:t>
              </a:r>
              <a:r>
                <a:rPr lang="en-US" sz="1400" dirty="0" err="1" smtClean="0">
                  <a:solidFill>
                    <a:srgbClr val="502310"/>
                  </a:solidFill>
                </a:rPr>
                <a:t>kế</a:t>
              </a:r>
              <a:r>
                <a:rPr lang="en-US" sz="1400" dirty="0" smtClean="0">
                  <a:solidFill>
                    <a:srgbClr val="502310"/>
                  </a:solidFill>
                </a:rPr>
                <a:t>: 60%</a:t>
              </a:r>
            </a:p>
            <a:p>
              <a:pPr algn="ctr"/>
              <a:r>
                <a:rPr lang="en-US" sz="1400" dirty="0" smtClean="0">
                  <a:solidFill>
                    <a:srgbClr val="502310"/>
                  </a:solidFill>
                </a:rPr>
                <a:t>Code </a:t>
              </a:r>
              <a:r>
                <a:rPr lang="en-US" sz="1400" dirty="0" err="1" smtClean="0">
                  <a:solidFill>
                    <a:srgbClr val="502310"/>
                  </a:solidFill>
                </a:rPr>
                <a:t>cứng</a:t>
              </a:r>
              <a:r>
                <a:rPr lang="en-US" sz="1400" dirty="0" smtClean="0">
                  <a:solidFill>
                    <a:srgbClr val="502310"/>
                  </a:solidFill>
                </a:rPr>
                <a:t>: 60%</a:t>
              </a:r>
            </a:p>
            <a:p>
              <a:pPr algn="ctr"/>
              <a:r>
                <a:rPr lang="en-US" sz="1400" dirty="0" err="1" smtClean="0">
                  <a:solidFill>
                    <a:srgbClr val="502310"/>
                  </a:solidFill>
                </a:rPr>
                <a:t>Báo</a:t>
              </a:r>
              <a:r>
                <a:rPr lang="en-US" sz="1400" dirty="0" smtClean="0">
                  <a:solidFill>
                    <a:srgbClr val="502310"/>
                  </a:solidFill>
                </a:rPr>
                <a:t> </a:t>
              </a:r>
              <a:r>
                <a:rPr lang="en-US" sz="1400" dirty="0" err="1" smtClean="0">
                  <a:solidFill>
                    <a:srgbClr val="502310"/>
                  </a:solidFill>
                </a:rPr>
                <a:t>cáo</a:t>
              </a:r>
              <a:r>
                <a:rPr lang="en-US" sz="1400" dirty="0" smtClean="0">
                  <a:solidFill>
                    <a:srgbClr val="502310"/>
                  </a:solidFill>
                </a:rPr>
                <a:t>: 40%</a:t>
              </a:r>
            </a:p>
            <a:p>
              <a:pPr algn="ctr"/>
              <a:r>
                <a:rPr lang="en-US" sz="1400" dirty="0" smtClean="0">
                  <a:solidFill>
                    <a:srgbClr val="502310"/>
                  </a:solidFill>
                </a:rPr>
                <a:t>Slide: 50%</a:t>
              </a:r>
              <a:endParaRPr lang="en-US" sz="1400" dirty="0">
                <a:solidFill>
                  <a:srgbClr val="502310"/>
                </a:solidFill>
              </a:endParaRPr>
            </a:p>
          </p:txBody>
        </p:sp>
        <p:sp>
          <p:nvSpPr>
            <p:cNvPr id="19" name="TextBox 18"/>
            <p:cNvSpPr txBox="1"/>
            <p:nvPr/>
          </p:nvSpPr>
          <p:spPr>
            <a:xfrm>
              <a:off x="5167155" y="4138061"/>
              <a:ext cx="1971694" cy="307777"/>
            </a:xfrm>
            <a:prstGeom prst="rect">
              <a:avLst/>
            </a:prstGeom>
            <a:noFill/>
          </p:spPr>
          <p:txBody>
            <a:bodyPr wrap="none" lIns="0" tIns="0" rIns="0" bIns="0" rtlCol="0">
              <a:spAutoFit/>
            </a:bodyPr>
            <a:lstStyle/>
            <a:p>
              <a:r>
                <a:rPr lang="en-US" sz="2000" b="1" dirty="0" err="1" smtClean="0">
                  <a:solidFill>
                    <a:srgbClr val="502310"/>
                  </a:solidFill>
                  <a:latin typeface="+mj-lt"/>
                </a:rPr>
                <a:t>Lê</a:t>
              </a:r>
              <a:r>
                <a:rPr lang="en-US" sz="2000" b="1" dirty="0" smtClean="0">
                  <a:solidFill>
                    <a:srgbClr val="502310"/>
                  </a:solidFill>
                  <a:latin typeface="+mj-lt"/>
                </a:rPr>
                <a:t> </a:t>
              </a:r>
              <a:r>
                <a:rPr lang="en-US" sz="2000" b="1" dirty="0" err="1" smtClean="0">
                  <a:solidFill>
                    <a:srgbClr val="502310"/>
                  </a:solidFill>
                  <a:latin typeface="+mj-lt"/>
                </a:rPr>
                <a:t>Công</a:t>
              </a:r>
              <a:r>
                <a:rPr lang="en-US" sz="2000" b="1" dirty="0" smtClean="0">
                  <a:solidFill>
                    <a:srgbClr val="502310"/>
                  </a:solidFill>
                  <a:latin typeface="+mj-lt"/>
                </a:rPr>
                <a:t> </a:t>
              </a:r>
              <a:r>
                <a:rPr lang="en-US" sz="2000" b="1" dirty="0" err="1" smtClean="0">
                  <a:solidFill>
                    <a:srgbClr val="502310"/>
                  </a:solidFill>
                  <a:latin typeface="+mj-lt"/>
                </a:rPr>
                <a:t>Thái</a:t>
              </a:r>
              <a:r>
                <a:rPr lang="en-US" sz="2000" b="1" dirty="0" smtClean="0">
                  <a:solidFill>
                    <a:srgbClr val="502310"/>
                  </a:solidFill>
                  <a:latin typeface="+mj-lt"/>
                </a:rPr>
                <a:t> </a:t>
              </a:r>
              <a:r>
                <a:rPr lang="en-US" sz="2000" b="1" dirty="0" err="1" smtClean="0">
                  <a:solidFill>
                    <a:srgbClr val="502310"/>
                  </a:solidFill>
                  <a:latin typeface="+mj-lt"/>
                </a:rPr>
                <a:t>Sơn</a:t>
              </a:r>
              <a:endParaRPr lang="en-US" sz="2000" b="1" dirty="0">
                <a:solidFill>
                  <a:srgbClr val="502310"/>
                </a:solidFill>
                <a:latin typeface="+mj-lt"/>
              </a:endParaRPr>
            </a:p>
          </p:txBody>
        </p:sp>
      </p:grpSp>
      <p:grpSp>
        <p:nvGrpSpPr>
          <p:cNvPr id="34" name="Group 33"/>
          <p:cNvGrpSpPr/>
          <p:nvPr/>
        </p:nvGrpSpPr>
        <p:grpSpPr>
          <a:xfrm>
            <a:off x="1174038" y="1768651"/>
            <a:ext cx="2920171" cy="3895660"/>
            <a:chOff x="1761989" y="2108928"/>
            <a:chExt cx="2920171" cy="3895660"/>
          </a:xfrm>
        </p:grpSpPr>
        <p:sp>
          <p:nvSpPr>
            <p:cNvPr id="16" name="Donut 15"/>
            <p:cNvSpPr/>
            <p:nvPr/>
          </p:nvSpPr>
          <p:spPr>
            <a:xfrm>
              <a:off x="1761989" y="2108928"/>
              <a:ext cx="2487614" cy="2487612"/>
            </a:xfrm>
            <a:prstGeom prst="donut">
              <a:avLst>
                <a:gd name="adj" fmla="val 29153"/>
              </a:avLst>
            </a:prstGeom>
            <a:gradFill flip="none" rotWithShape="1">
              <a:gsLst>
                <a:gs pos="0">
                  <a:srgbClr val="2F9D8D"/>
                </a:gs>
                <a:gs pos="100000">
                  <a:srgbClr val="E9875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1776291" y="5142814"/>
              <a:ext cx="2311388" cy="861774"/>
            </a:xfrm>
            <a:prstGeom prst="rect">
              <a:avLst/>
            </a:prstGeom>
            <a:noFill/>
          </p:spPr>
          <p:txBody>
            <a:bodyPr wrap="square" lIns="0" tIns="0" rIns="0" bIns="0" rtlCol="0">
              <a:spAutoFit/>
            </a:bodyPr>
            <a:lstStyle/>
            <a:p>
              <a:pPr algn="ctr"/>
              <a:r>
                <a:rPr lang="en-US" sz="1400" dirty="0" err="1">
                  <a:solidFill>
                    <a:srgbClr val="502310"/>
                  </a:solidFill>
                </a:rPr>
                <a:t>Phân</a:t>
              </a:r>
              <a:r>
                <a:rPr lang="en-US" sz="1400" dirty="0">
                  <a:solidFill>
                    <a:srgbClr val="502310"/>
                  </a:solidFill>
                </a:rPr>
                <a:t> </a:t>
              </a:r>
              <a:r>
                <a:rPr lang="en-US" sz="1400" dirty="0" err="1">
                  <a:solidFill>
                    <a:srgbClr val="502310"/>
                  </a:solidFill>
                </a:rPr>
                <a:t>tích</a:t>
              </a:r>
              <a:r>
                <a:rPr lang="en-US" sz="1400" dirty="0">
                  <a:solidFill>
                    <a:srgbClr val="502310"/>
                  </a:solidFill>
                </a:rPr>
                <a:t> </a:t>
              </a:r>
              <a:r>
                <a:rPr lang="en-US" sz="1400" dirty="0" err="1">
                  <a:solidFill>
                    <a:srgbClr val="502310"/>
                  </a:solidFill>
                </a:rPr>
                <a:t>thiết</a:t>
              </a:r>
              <a:r>
                <a:rPr lang="en-US" sz="1400" dirty="0">
                  <a:solidFill>
                    <a:srgbClr val="502310"/>
                  </a:solidFill>
                </a:rPr>
                <a:t> </a:t>
              </a:r>
              <a:r>
                <a:rPr lang="en-US" sz="1400" dirty="0" err="1">
                  <a:solidFill>
                    <a:srgbClr val="502310"/>
                  </a:solidFill>
                </a:rPr>
                <a:t>kế</a:t>
              </a:r>
              <a:r>
                <a:rPr lang="en-US" sz="1400" dirty="0">
                  <a:solidFill>
                    <a:srgbClr val="502310"/>
                  </a:solidFill>
                </a:rPr>
                <a:t>: </a:t>
              </a:r>
              <a:r>
                <a:rPr lang="en-US" sz="1400" dirty="0" smtClean="0">
                  <a:solidFill>
                    <a:srgbClr val="502310"/>
                  </a:solidFill>
                </a:rPr>
                <a:t>40</a:t>
              </a:r>
              <a:r>
                <a:rPr lang="en-US" sz="1400" dirty="0">
                  <a:solidFill>
                    <a:srgbClr val="502310"/>
                  </a:solidFill>
                </a:rPr>
                <a:t>%</a:t>
              </a:r>
            </a:p>
            <a:p>
              <a:pPr algn="ctr"/>
              <a:r>
                <a:rPr lang="en-US" sz="1400" dirty="0">
                  <a:solidFill>
                    <a:srgbClr val="502310"/>
                  </a:solidFill>
                </a:rPr>
                <a:t>Code </a:t>
              </a:r>
              <a:r>
                <a:rPr lang="en-US" sz="1400" dirty="0" err="1">
                  <a:solidFill>
                    <a:srgbClr val="502310"/>
                  </a:solidFill>
                </a:rPr>
                <a:t>cứng</a:t>
              </a:r>
              <a:r>
                <a:rPr lang="en-US" sz="1400" dirty="0">
                  <a:solidFill>
                    <a:srgbClr val="502310"/>
                  </a:solidFill>
                </a:rPr>
                <a:t>: </a:t>
              </a:r>
              <a:r>
                <a:rPr lang="en-US" sz="1400" dirty="0" smtClean="0">
                  <a:solidFill>
                    <a:srgbClr val="502310"/>
                  </a:solidFill>
                </a:rPr>
                <a:t>40</a:t>
              </a:r>
              <a:r>
                <a:rPr lang="en-US" sz="1400" dirty="0">
                  <a:solidFill>
                    <a:srgbClr val="502310"/>
                  </a:solidFill>
                </a:rPr>
                <a:t>%</a:t>
              </a:r>
            </a:p>
            <a:p>
              <a:pPr algn="ctr"/>
              <a:r>
                <a:rPr lang="en-US" sz="1400" dirty="0" err="1">
                  <a:solidFill>
                    <a:srgbClr val="502310"/>
                  </a:solidFill>
                </a:rPr>
                <a:t>Báo</a:t>
              </a:r>
              <a:r>
                <a:rPr lang="en-US" sz="1400" dirty="0">
                  <a:solidFill>
                    <a:srgbClr val="502310"/>
                  </a:solidFill>
                </a:rPr>
                <a:t> </a:t>
              </a:r>
              <a:r>
                <a:rPr lang="en-US" sz="1400" dirty="0" err="1">
                  <a:solidFill>
                    <a:srgbClr val="502310"/>
                  </a:solidFill>
                </a:rPr>
                <a:t>cáo</a:t>
              </a:r>
              <a:r>
                <a:rPr lang="en-US" sz="1400" dirty="0">
                  <a:solidFill>
                    <a:srgbClr val="502310"/>
                  </a:solidFill>
                </a:rPr>
                <a:t>: </a:t>
              </a:r>
              <a:r>
                <a:rPr lang="en-US" sz="1400" dirty="0" smtClean="0">
                  <a:solidFill>
                    <a:srgbClr val="502310"/>
                  </a:solidFill>
                </a:rPr>
                <a:t>60</a:t>
              </a:r>
              <a:r>
                <a:rPr lang="en-US" sz="1400" dirty="0">
                  <a:solidFill>
                    <a:srgbClr val="502310"/>
                  </a:solidFill>
                </a:rPr>
                <a:t>%</a:t>
              </a:r>
            </a:p>
            <a:p>
              <a:pPr algn="ctr"/>
              <a:r>
                <a:rPr lang="en-US" sz="1400" dirty="0">
                  <a:solidFill>
                    <a:srgbClr val="502310"/>
                  </a:solidFill>
                </a:rPr>
                <a:t>Slide: 50%</a:t>
              </a:r>
              <a:endParaRPr lang="en-US" sz="1400" dirty="0">
                <a:solidFill>
                  <a:srgbClr val="502310"/>
                </a:solidFill>
              </a:endParaRPr>
            </a:p>
          </p:txBody>
        </p:sp>
        <p:sp>
          <p:nvSpPr>
            <p:cNvPr id="27" name="TextBox 26"/>
            <p:cNvSpPr txBox="1"/>
            <p:nvPr/>
          </p:nvSpPr>
          <p:spPr>
            <a:xfrm>
              <a:off x="1846447" y="4729681"/>
              <a:ext cx="2835713" cy="307777"/>
            </a:xfrm>
            <a:prstGeom prst="rect">
              <a:avLst/>
            </a:prstGeom>
            <a:noFill/>
          </p:spPr>
          <p:txBody>
            <a:bodyPr wrap="none" lIns="0" tIns="0" rIns="0" bIns="0" rtlCol="0">
              <a:spAutoFit/>
            </a:bodyPr>
            <a:lstStyle/>
            <a:p>
              <a:r>
                <a:rPr lang="en-US" sz="2000" b="1" dirty="0" err="1" smtClean="0">
                  <a:solidFill>
                    <a:srgbClr val="502310"/>
                  </a:solidFill>
                  <a:latin typeface="+mj-lt"/>
                </a:rPr>
                <a:t>Phạm</a:t>
              </a:r>
              <a:r>
                <a:rPr lang="en-US" sz="2000" b="1" dirty="0" smtClean="0">
                  <a:solidFill>
                    <a:srgbClr val="502310"/>
                  </a:solidFill>
                  <a:latin typeface="+mj-lt"/>
                </a:rPr>
                <a:t> </a:t>
              </a:r>
              <a:r>
                <a:rPr lang="en-US" sz="2000" b="1" dirty="0" err="1" smtClean="0">
                  <a:solidFill>
                    <a:srgbClr val="502310"/>
                  </a:solidFill>
                  <a:latin typeface="+mj-lt"/>
                </a:rPr>
                <a:t>Nguyễn</a:t>
              </a:r>
              <a:r>
                <a:rPr lang="en-US" sz="2000" b="1" dirty="0" smtClean="0">
                  <a:solidFill>
                    <a:srgbClr val="502310"/>
                  </a:solidFill>
                  <a:latin typeface="+mj-lt"/>
                </a:rPr>
                <a:t> </a:t>
              </a:r>
              <a:r>
                <a:rPr lang="en-US" sz="2000" b="1" dirty="0" err="1" smtClean="0">
                  <a:solidFill>
                    <a:srgbClr val="502310"/>
                  </a:solidFill>
                  <a:latin typeface="+mj-lt"/>
                </a:rPr>
                <a:t>Đạt</a:t>
              </a:r>
              <a:r>
                <a:rPr lang="en-US" sz="2000" b="1" dirty="0" smtClean="0">
                  <a:solidFill>
                    <a:srgbClr val="502310"/>
                  </a:solidFill>
                  <a:latin typeface="+mj-lt"/>
                </a:rPr>
                <a:t> </a:t>
              </a:r>
              <a:r>
                <a:rPr lang="en-US" sz="2000" b="1" dirty="0" err="1" smtClean="0">
                  <a:solidFill>
                    <a:srgbClr val="502310"/>
                  </a:solidFill>
                  <a:latin typeface="+mj-lt"/>
                </a:rPr>
                <a:t>Thành</a:t>
              </a:r>
              <a:endParaRPr lang="en-US" sz="2000" b="1" dirty="0">
                <a:solidFill>
                  <a:srgbClr val="502310"/>
                </a:solidFill>
                <a:latin typeface="+mj-lt"/>
              </a:endParaRPr>
            </a:p>
          </p:txBody>
        </p:sp>
      </p:grpSp>
      <p:sp>
        <p:nvSpPr>
          <p:cNvPr id="6" name="Rectangle 5"/>
          <p:cNvSpPr/>
          <p:nvPr/>
        </p:nvSpPr>
        <p:spPr>
          <a:xfrm>
            <a:off x="11234057" y="6114444"/>
            <a:ext cx="957943" cy="362556"/>
          </a:xfrm>
          <a:prstGeom prst="rect">
            <a:avLst/>
          </a:prstGeom>
          <a:gradFill flip="none" rotWithShape="1">
            <a:gsLst>
              <a:gs pos="0">
                <a:srgbClr val="EAE4DD">
                  <a:alpha val="0"/>
                </a:srgbClr>
              </a:gs>
              <a:gs pos="44000">
                <a:srgbClr val="6FB5A8"/>
              </a:gs>
              <a:gs pos="100000">
                <a:srgbClr val="2F9D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pic>
        <p:nvPicPr>
          <p:cNvPr id="9" name="Picture Placeholder 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31" r="31"/>
          <a:stretch>
            <a:fillRect/>
          </a:stretch>
        </p:blipFill>
        <p:spPr>
          <a:xfrm>
            <a:off x="4833257" y="1351497"/>
            <a:ext cx="2525486" cy="2525486"/>
          </a:xfrm>
        </p:spPr>
      </p:pic>
      <p:pic>
        <p:nvPicPr>
          <p:cNvPr id="13" name="Picture Placeholder 12"/>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31" r="31"/>
          <a:stretch>
            <a:fillRect/>
          </a:stretch>
        </p:blipFill>
        <p:spPr>
          <a:xfrm>
            <a:off x="1261986" y="1866591"/>
            <a:ext cx="2255715" cy="2257134"/>
          </a:xfrm>
        </p:spPr>
      </p:pic>
    </p:spTree>
    <p:extLst>
      <p:ext uri="{BB962C8B-B14F-4D97-AF65-F5344CB8AC3E}">
        <p14:creationId xmlns:p14="http://schemas.microsoft.com/office/powerpoint/2010/main" val="2374775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grayscl/>
            <a:extLst>
              <a:ext uri="{28A0092B-C50C-407E-A947-70E740481C1C}">
                <a14:useLocalDpi xmlns:a14="http://schemas.microsoft.com/office/drawing/2010/main" val="0"/>
              </a:ext>
            </a:extLst>
          </a:blip>
          <a:srcRect l="3990" t="8088" r="3990" b="1427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Rectangle 5"/>
          <p:cNvSpPr/>
          <p:nvPr/>
        </p:nvSpPr>
        <p:spPr>
          <a:xfrm>
            <a:off x="0" y="0"/>
            <a:ext cx="12192000" cy="6858000"/>
          </a:xfrm>
          <a:prstGeom prst="rect">
            <a:avLst/>
          </a:prstGeom>
          <a:solidFill>
            <a:srgbClr val="50231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3" name="Oval 12"/>
          <p:cNvSpPr/>
          <p:nvPr/>
        </p:nvSpPr>
        <p:spPr>
          <a:xfrm>
            <a:off x="3770030" y="785335"/>
            <a:ext cx="4651940" cy="4651934"/>
          </a:xfrm>
          <a:prstGeom prst="ellipse">
            <a:avLst/>
          </a:prstGeom>
          <a:solidFill>
            <a:srgbClr val="562D1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grpSp>
        <p:nvGrpSpPr>
          <p:cNvPr id="14" name="Group 13"/>
          <p:cNvGrpSpPr/>
          <p:nvPr/>
        </p:nvGrpSpPr>
        <p:grpSpPr>
          <a:xfrm>
            <a:off x="4417207" y="2304144"/>
            <a:ext cx="3357586" cy="1614316"/>
            <a:chOff x="4417207" y="2251674"/>
            <a:chExt cx="3357586" cy="1614316"/>
          </a:xfrm>
        </p:grpSpPr>
        <p:sp>
          <p:nvSpPr>
            <p:cNvPr id="7" name="TextBox 6"/>
            <p:cNvSpPr txBox="1"/>
            <p:nvPr/>
          </p:nvSpPr>
          <p:spPr>
            <a:xfrm>
              <a:off x="4417207" y="3127326"/>
              <a:ext cx="3357586" cy="738664"/>
            </a:xfrm>
            <a:prstGeom prst="rect">
              <a:avLst/>
            </a:prstGeom>
            <a:noFill/>
          </p:spPr>
          <p:txBody>
            <a:bodyPr wrap="none" lIns="0" tIns="0" rIns="0" bIns="0" rtlCol="0">
              <a:spAutoFit/>
            </a:bodyPr>
            <a:lstStyle/>
            <a:p>
              <a:r>
                <a:rPr lang="en-US" sz="4800" dirty="0">
                  <a:solidFill>
                    <a:schemeClr val="bg1"/>
                  </a:solidFill>
                  <a:latin typeface="+mj-lt"/>
                </a:rPr>
                <a:t>THANK YOU</a:t>
              </a:r>
            </a:p>
          </p:txBody>
        </p:sp>
        <p:grpSp>
          <p:nvGrpSpPr>
            <p:cNvPr id="8" name="Group 7"/>
            <p:cNvGrpSpPr/>
            <p:nvPr/>
          </p:nvGrpSpPr>
          <p:grpSpPr>
            <a:xfrm>
              <a:off x="5442044" y="2251674"/>
              <a:ext cx="1403164" cy="665388"/>
              <a:chOff x="5032375" y="2363788"/>
              <a:chExt cx="7693025" cy="3648075"/>
            </a:xfrm>
          </p:grpSpPr>
          <p:sp>
            <p:nvSpPr>
              <p:cNvPr id="9" name="Freeform 5"/>
              <p:cNvSpPr>
                <a:spLocks noEditPoints="1"/>
              </p:cNvSpPr>
              <p:nvPr/>
            </p:nvSpPr>
            <p:spPr bwMode="auto">
              <a:xfrm>
                <a:off x="5032375" y="2363788"/>
                <a:ext cx="7693025" cy="3648075"/>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7042150" y="4371976"/>
                <a:ext cx="712788" cy="700088"/>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10001250" y="3292476"/>
                <a:ext cx="714375" cy="700088"/>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 name="TextBox 11"/>
          <p:cNvSpPr txBox="1"/>
          <p:nvPr/>
        </p:nvSpPr>
        <p:spPr>
          <a:xfrm>
            <a:off x="1020575" y="4737130"/>
            <a:ext cx="10163240" cy="430887"/>
          </a:xfrm>
          <a:prstGeom prst="rect">
            <a:avLst/>
          </a:prstGeom>
          <a:noFill/>
        </p:spPr>
        <p:txBody>
          <a:bodyPr wrap="square" lIns="0" tIns="0" rIns="0" bIns="0" rtlCol="0">
            <a:spAutoFit/>
          </a:bodyPr>
          <a:lstStyle/>
          <a:p>
            <a:pPr algn="ctr"/>
            <a:r>
              <a:rPr lang="en-US" sz="2800" dirty="0" err="1" smtClean="0">
                <a:solidFill>
                  <a:schemeClr val="bg1"/>
                </a:solidFill>
              </a:rPr>
              <a:t>Cảm</a:t>
            </a:r>
            <a:r>
              <a:rPr lang="en-US" sz="2800" dirty="0" smtClean="0">
                <a:solidFill>
                  <a:schemeClr val="bg1"/>
                </a:solidFill>
              </a:rPr>
              <a:t> </a:t>
            </a:r>
            <a:r>
              <a:rPr lang="en-US" sz="2800" dirty="0" err="1" smtClean="0">
                <a:solidFill>
                  <a:schemeClr val="bg1"/>
                </a:solidFill>
              </a:rPr>
              <a:t>ơn</a:t>
            </a:r>
            <a:r>
              <a:rPr lang="en-US" sz="2800" dirty="0" smtClean="0">
                <a:solidFill>
                  <a:schemeClr val="bg1"/>
                </a:solidFill>
              </a:rPr>
              <a:t> </a:t>
            </a:r>
            <a:r>
              <a:rPr lang="en-US" sz="2800" dirty="0" err="1" smtClean="0">
                <a:solidFill>
                  <a:schemeClr val="bg1"/>
                </a:solidFill>
              </a:rPr>
              <a:t>quý</a:t>
            </a:r>
            <a:r>
              <a:rPr lang="en-US" sz="2800" dirty="0" smtClean="0">
                <a:solidFill>
                  <a:schemeClr val="bg1"/>
                </a:solidFill>
              </a:rPr>
              <a:t> </a:t>
            </a:r>
            <a:r>
              <a:rPr lang="en-US" sz="2800" dirty="0" err="1" smtClean="0">
                <a:solidFill>
                  <a:schemeClr val="bg1"/>
                </a:solidFill>
              </a:rPr>
              <a:t>Thầy</a:t>
            </a:r>
            <a:r>
              <a:rPr lang="en-US" sz="2800" dirty="0" smtClean="0">
                <a:solidFill>
                  <a:schemeClr val="bg1"/>
                </a:solidFill>
              </a:rPr>
              <a:t>(</a:t>
            </a:r>
            <a:r>
              <a:rPr lang="en-US" sz="2800" dirty="0" err="1" smtClean="0">
                <a:solidFill>
                  <a:schemeClr val="bg1"/>
                </a:solidFill>
              </a:rPr>
              <a:t>Cô</a:t>
            </a:r>
            <a:r>
              <a:rPr lang="en-US" sz="2800" dirty="0" smtClean="0">
                <a:solidFill>
                  <a:schemeClr val="bg1"/>
                </a:solidFill>
              </a:rPr>
              <a:t>) </a:t>
            </a:r>
            <a:r>
              <a:rPr lang="en-US" sz="2800" dirty="0" err="1" smtClean="0">
                <a:solidFill>
                  <a:schemeClr val="bg1"/>
                </a:solidFill>
              </a:rPr>
              <a:t>và</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bạn</a:t>
            </a:r>
            <a:r>
              <a:rPr lang="en-US" sz="2800" dirty="0" smtClean="0">
                <a:solidFill>
                  <a:schemeClr val="bg1"/>
                </a:solidFill>
              </a:rPr>
              <a:t> </a:t>
            </a:r>
            <a:r>
              <a:rPr lang="en-US" sz="2800" dirty="0" err="1" smtClean="0">
                <a:solidFill>
                  <a:schemeClr val="bg1"/>
                </a:solidFill>
              </a:rPr>
              <a:t>đã</a:t>
            </a:r>
            <a:r>
              <a:rPr lang="en-US" sz="2800" dirty="0" smtClean="0">
                <a:solidFill>
                  <a:schemeClr val="bg1"/>
                </a:solidFill>
              </a:rPr>
              <a:t> </a:t>
            </a:r>
            <a:r>
              <a:rPr lang="en-US" sz="2800" dirty="0" err="1" smtClean="0">
                <a:solidFill>
                  <a:schemeClr val="bg1"/>
                </a:solidFill>
              </a:rPr>
              <a:t>chú</a:t>
            </a:r>
            <a:r>
              <a:rPr lang="en-US" sz="2800" dirty="0" smtClean="0">
                <a:solidFill>
                  <a:schemeClr val="bg1"/>
                </a:solidFill>
              </a:rPr>
              <a:t> ý </a:t>
            </a:r>
            <a:r>
              <a:rPr lang="en-US" sz="2800" dirty="0" err="1" smtClean="0">
                <a:solidFill>
                  <a:schemeClr val="bg1"/>
                </a:solidFill>
              </a:rPr>
              <a:t>lắng</a:t>
            </a:r>
            <a:r>
              <a:rPr lang="en-US" sz="2800" dirty="0" smtClean="0">
                <a:solidFill>
                  <a:schemeClr val="bg1"/>
                </a:solidFill>
              </a:rPr>
              <a:t> </a:t>
            </a:r>
            <a:r>
              <a:rPr lang="en-US" sz="2800" dirty="0" err="1" smtClean="0">
                <a:solidFill>
                  <a:schemeClr val="bg1"/>
                </a:solidFill>
              </a:rPr>
              <a:t>nghe</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164947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NỘI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DUNG</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2601842" y="1853226"/>
            <a:ext cx="8768862" cy="4642301"/>
          </a:xfrm>
        </p:spPr>
        <p:txBody>
          <a:bodyPr>
            <a:normAutofit fontScale="90000"/>
          </a:bodyPr>
          <a:lstStyle/>
          <a:p>
            <a:pPr lvl="0">
              <a:lnSpc>
                <a:spcPct val="150000"/>
              </a:lnSpc>
            </a:pP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I. SỰ CẦN THIẾT CỦA ĐỀ TÀI</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II. PHÂN TÍCH THIẾT KẾ</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1.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Yêu</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cầu</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đề</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tài</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Thiết</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kế</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và</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cài</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đặt</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chương</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trình</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III. KẾT LUẬN</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1.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Các</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kết</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quả</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đạt</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được</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r>
            <a:b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b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Hướng</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phát</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triển</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của</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đề</a:t>
            </a:r>
            <a:r>
              <a:rPr lang="en-US" sz="32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32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tài</a:t>
            </a:r>
            <a:r>
              <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rPr>
              <a:t/>
            </a:r>
            <a:br>
              <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rPr>
            </a:br>
            <a:endParaRPr lang="en-US" dirty="0"/>
          </a:p>
        </p:txBody>
      </p:sp>
    </p:spTree>
    <p:extLst>
      <p:ext uri="{BB962C8B-B14F-4D97-AF65-F5344CB8AC3E}">
        <p14:creationId xmlns:p14="http://schemas.microsoft.com/office/powerpoint/2010/main" val="303654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lvl="0" algn="ctr">
              <a:defRPr/>
            </a:pPr>
            <a:r>
              <a:rPr lang="en-US" sz="4000" b="1" dirty="0">
                <a:solidFill>
                  <a:srgbClr val="083D65"/>
                </a:solidFill>
                <a:latin typeface="Segoe UI" panose="020B0502040204020203" pitchFamily="34" charset="0"/>
                <a:ea typeface="Open Sans" panose="020B0606030504020204" pitchFamily="34" charset="0"/>
                <a:cs typeface="Segoe UI" panose="020B0502040204020203" pitchFamily="34" charset="0"/>
              </a:rPr>
              <a:t>I. SỰ CẦN THIẾT CỦA ĐỀ TÀI</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1000139" y="2181273"/>
            <a:ext cx="10406415" cy="2767589"/>
          </a:xfrm>
        </p:spPr>
        <p:txBody>
          <a:bodyPr>
            <a:normAutofit fontScale="90000"/>
          </a:bodyPr>
          <a:lstStyle/>
          <a:p>
            <a:pPr>
              <a:lnSpc>
                <a:spcPct val="150000"/>
              </a:lnSpc>
            </a:pPr>
            <a:r>
              <a:rPr lang="en-US" sz="2400" b="1" dirty="0" smtClean="0">
                <a:solidFill>
                  <a:srgbClr val="083D65"/>
                </a:solidFill>
                <a:latin typeface="Segoe UI" panose="020B0502040204020203" pitchFamily="34" charset="0"/>
                <a:cs typeface="Segoe UI" panose="020B0502040204020203" pitchFamily="34" charset="0"/>
              </a:rPr>
              <a:t>. Ở </a:t>
            </a:r>
            <a:r>
              <a:rPr lang="en-US" sz="2400" b="1" dirty="0" err="1" smtClean="0">
                <a:solidFill>
                  <a:srgbClr val="083D65"/>
                </a:solidFill>
                <a:latin typeface="Segoe UI" panose="020B0502040204020203" pitchFamily="34" charset="0"/>
                <a:cs typeface="Segoe UI" panose="020B0502040204020203" pitchFamily="34" charset="0"/>
              </a:rPr>
              <a:t>Việt</a:t>
            </a:r>
            <a:r>
              <a:rPr lang="en-US" sz="2400" b="1" dirty="0" smtClean="0">
                <a:solidFill>
                  <a:srgbClr val="083D65"/>
                </a:solidFill>
                <a:latin typeface="Segoe UI" panose="020B0502040204020203" pitchFamily="34" charset="0"/>
                <a:cs typeface="Segoe UI" panose="020B0502040204020203" pitchFamily="34" charset="0"/>
              </a:rPr>
              <a:t> Nam </a:t>
            </a:r>
            <a:r>
              <a:rPr lang="en-US" sz="2400" b="1" dirty="0" err="1" smtClean="0">
                <a:solidFill>
                  <a:srgbClr val="083D65"/>
                </a:solidFill>
                <a:latin typeface="Segoe UI" panose="020B0502040204020203" pitchFamily="34" charset="0"/>
                <a:cs typeface="Segoe UI" panose="020B0502040204020203" pitchFamily="34" charset="0"/>
              </a:rPr>
              <a:t>cũng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có</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rất</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nhiều</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doanh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nghiệp</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đang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tiến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hành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thương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mại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hóa</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trên</a:t>
            </a:r>
            <a:r>
              <a:rPr lang="en-US" sz="2400" b="1" dirty="0" smtClean="0">
                <a:solidFill>
                  <a:srgbClr val="083D65"/>
                </a:solidFill>
                <a:latin typeface="Segoe UI" panose="020B0502040204020203" pitchFamily="34" charset="0"/>
                <a:cs typeface="Segoe UI" panose="020B0502040204020203" pitchFamily="34" charset="0"/>
              </a:rPr>
              <a:t> Internet </a:t>
            </a:r>
            <a:r>
              <a:rPr lang="en-US" sz="2400" b="1" dirty="0" err="1" smtClean="0">
                <a:solidFill>
                  <a:srgbClr val="083D65"/>
                </a:solidFill>
                <a:latin typeface="Segoe UI" panose="020B0502040204020203" pitchFamily="34" charset="0"/>
                <a:cs typeface="Segoe UI" panose="020B0502040204020203" pitchFamily="34" charset="0"/>
              </a:rPr>
              <a:t>nhưng</a:t>
            </a:r>
            <a:r>
              <a:rPr lang="en-US" sz="2400" b="1" dirty="0" smtClean="0">
                <a:solidFill>
                  <a:srgbClr val="083D65"/>
                </a:solidFill>
                <a:latin typeface="Segoe UI" panose="020B0502040204020203" pitchFamily="34" charset="0"/>
                <a:cs typeface="Segoe UI" panose="020B0502040204020203" pitchFamily="34" charset="0"/>
              </a:rPr>
              <a:t> do </a:t>
            </a:r>
            <a:r>
              <a:rPr lang="en-US" sz="2400" b="1" dirty="0" err="1" smtClean="0">
                <a:solidFill>
                  <a:srgbClr val="083D65"/>
                </a:solidFill>
                <a:latin typeface="Segoe UI" panose="020B0502040204020203" pitchFamily="34" charset="0"/>
                <a:cs typeface="Segoe UI" panose="020B0502040204020203" pitchFamily="34" charset="0"/>
              </a:rPr>
              <a:t>những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khó</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khăn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về</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cơ</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sở</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hạ</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tầng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như</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viễn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thông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chưa</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thực</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sự</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phát</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triển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mạnh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các</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dịch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vụ</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thanh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toán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điện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tử</a:t>
            </a:r>
            <a:r>
              <a:rPr lang="en-US" sz="2400" b="1" dirty="0" smtClean="0">
                <a:solidFill>
                  <a:srgbClr val="083D65"/>
                </a:solidFill>
                <a:latin typeface="Segoe UI" panose="020B0502040204020203" pitchFamily="34" charset="0"/>
                <a:cs typeface="Segoe UI" panose="020B0502040204020203" pitchFamily="34" charset="0"/>
              </a:rPr>
              <a:t> qua </a:t>
            </a:r>
            <a:r>
              <a:rPr lang="en-US" sz="2400" b="1" dirty="0" err="1" smtClean="0">
                <a:solidFill>
                  <a:srgbClr val="083D65"/>
                </a:solidFill>
                <a:latin typeface="Segoe UI" panose="020B0502040204020203" pitchFamily="34" charset="0"/>
                <a:cs typeface="Segoe UI" panose="020B0502040204020203" pitchFamily="34" charset="0"/>
              </a:rPr>
              <a:t>ngân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hàng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chưa</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phổ</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biến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nên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chỉ</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dừng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lại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mức</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độ</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giới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thiệu</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sản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phảm</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và</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tiếp</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nhận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đơn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đặt</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hàng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thông</a:t>
            </a:r>
            <a:r>
              <a:rPr lang="en-US" sz="2400" b="1" dirty="0" smtClean="0">
                <a:solidFill>
                  <a:srgbClr val="083D65"/>
                </a:solidFill>
                <a:latin typeface="Segoe UI" panose="020B0502040204020203" pitchFamily="34" charset="0"/>
                <a:cs typeface="Segoe UI" panose="020B0502040204020203" pitchFamily="34" charset="0"/>
              </a:rPr>
              <a:t> qua web.</a:t>
            </a:r>
            <a:br>
              <a:rPr lang="en-US" sz="2400" b="1" dirty="0" smtClean="0">
                <a:solidFill>
                  <a:srgbClr val="083D65"/>
                </a:solidFill>
                <a:latin typeface="Segoe UI" panose="020B0502040204020203" pitchFamily="34" charset="0"/>
                <a:cs typeface="Segoe UI" panose="020B0502040204020203" pitchFamily="34" charset="0"/>
              </a:rPr>
            </a:b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Để</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tiếp</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cận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và</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góp</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phần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đẩy</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mạnh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sự</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phổ</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biến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của</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thương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mại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điện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tử</a:t>
            </a:r>
            <a:r>
              <a:rPr lang="en-US" sz="2400" b="1" dirty="0" smtClean="0">
                <a:solidFill>
                  <a:srgbClr val="083D65"/>
                </a:solidFill>
                <a:latin typeface="Segoe UI" panose="020B0502040204020203" pitchFamily="34" charset="0"/>
                <a:cs typeface="Segoe UI" panose="020B0502040204020203" pitchFamily="34" charset="0"/>
              </a:rPr>
              <a:t> ở </a:t>
            </a:r>
            <a:r>
              <a:rPr lang="en-US" sz="2400" b="1" dirty="0" err="1" smtClean="0">
                <a:solidFill>
                  <a:srgbClr val="083D65"/>
                </a:solidFill>
                <a:latin typeface="Segoe UI" panose="020B0502040204020203" pitchFamily="34" charset="0"/>
                <a:cs typeface="Segoe UI" panose="020B0502040204020203" pitchFamily="34" charset="0"/>
              </a:rPr>
              <a:t>Việt</a:t>
            </a:r>
            <a:r>
              <a:rPr lang="en-US" sz="2400" b="1" dirty="0" smtClean="0">
                <a:solidFill>
                  <a:srgbClr val="083D65"/>
                </a:solidFill>
                <a:latin typeface="Segoe UI" panose="020B0502040204020203" pitchFamily="34" charset="0"/>
                <a:cs typeface="Segoe UI" panose="020B0502040204020203" pitchFamily="34" charset="0"/>
              </a:rPr>
              <a:t> Nam, </a:t>
            </a:r>
            <a:r>
              <a:rPr lang="en-US" sz="2400" b="1" dirty="0" err="1" smtClean="0">
                <a:solidFill>
                  <a:srgbClr val="083D65"/>
                </a:solidFill>
                <a:latin typeface="Segoe UI" panose="020B0502040204020203" pitchFamily="34" charset="0"/>
                <a:cs typeface="Segoe UI" panose="020B0502040204020203" pitchFamily="34" charset="0"/>
              </a:rPr>
              <a:t>chúng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em</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đã</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quyết</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định</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thực</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hiện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đề</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tài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Xây</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dựng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hệ</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thống</a:t>
            </a:r>
            <a:r>
              <a:rPr lang="en-US" sz="2400" b="1" dirty="0" smtClean="0">
                <a:solidFill>
                  <a:srgbClr val="083D65"/>
                </a:solidFill>
                <a:latin typeface="Segoe UI" panose="020B0502040204020203" pitchFamily="34" charset="0"/>
                <a:cs typeface="Segoe UI" panose="020B0502040204020203" pitchFamily="34" charset="0"/>
              </a:rPr>
              <a:t> website </a:t>
            </a:r>
            <a:r>
              <a:rPr lang="en-US" sz="2400" b="1" dirty="0" err="1" smtClean="0">
                <a:solidFill>
                  <a:srgbClr val="083D65"/>
                </a:solidFill>
                <a:latin typeface="Segoe UI" panose="020B0502040204020203" pitchFamily="34" charset="0"/>
                <a:cs typeface="Segoe UI" panose="020B0502040204020203" pitchFamily="34" charset="0"/>
              </a:rPr>
              <a:t>thương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mại</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điện</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tử</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Eventsp</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cho</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cửa</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hàng</a:t>
            </a:r>
            <a:r>
              <a:rPr lang="en-US" sz="2400" b="1" dirty="0" smtClean="0">
                <a:solidFill>
                  <a:srgbClr val="083D65"/>
                </a:solidFill>
                <a:latin typeface="Segoe UI" panose="020B0502040204020203" pitchFamily="34" charset="0"/>
                <a:cs typeface="Segoe UI" panose="020B0502040204020203" pitchFamily="34" charset="0"/>
              </a:rPr>
              <a:t> </a:t>
            </a:r>
            <a:r>
              <a:rPr lang="en-US" sz="2400" b="1" dirty="0" err="1" smtClean="0">
                <a:solidFill>
                  <a:srgbClr val="083D65"/>
                </a:solidFill>
                <a:latin typeface="Segoe UI" panose="020B0502040204020203" pitchFamily="34" charset="0"/>
                <a:cs typeface="Segoe UI" panose="020B0502040204020203" pitchFamily="34" charset="0"/>
              </a:rPr>
              <a:t>Eventsp</a:t>
            </a:r>
            <a:r>
              <a:rPr lang="en-US" sz="2400" b="1" dirty="0" smtClean="0">
                <a:solidFill>
                  <a:srgbClr val="083D65"/>
                </a:solidFill>
                <a:latin typeface="Segoe UI" panose="020B0502040204020203" pitchFamily="34" charset="0"/>
                <a:cs typeface="Segoe UI" panose="020B0502040204020203" pitchFamily="34" charset="0"/>
              </a:rPr>
              <a:t>.</a:t>
            </a:r>
            <a:endParaRPr lang="en-US" sz="2400" dirty="0"/>
          </a:p>
        </p:txBody>
      </p:sp>
    </p:spTree>
    <p:extLst>
      <p:ext uri="{BB962C8B-B14F-4D97-AF65-F5344CB8AC3E}">
        <p14:creationId xmlns:p14="http://schemas.microsoft.com/office/powerpoint/2010/main" val="17935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5" name="Group 124">
            <a:extLst>
              <a:ext uri="{FF2B5EF4-FFF2-40B4-BE49-F238E27FC236}">
                <a16:creationId xmlns:a16="http://schemas.microsoft.com/office/drawing/2014/main" xmlns="" id="{B43C1DB7-504B-4881-8E14-10FD47DBF1D9}"/>
              </a:ext>
            </a:extLst>
          </p:cNvPr>
          <p:cNvGrpSpPr/>
          <p:nvPr/>
        </p:nvGrpSpPr>
        <p:grpSpPr>
          <a:xfrm>
            <a:off x="1090375" y="1434085"/>
            <a:ext cx="9996469" cy="4237539"/>
            <a:chOff x="1090375" y="1336854"/>
            <a:chExt cx="9996469" cy="4237539"/>
          </a:xfrm>
        </p:grpSpPr>
        <p:sp>
          <p:nvSpPr>
            <p:cNvPr id="564" name="Isosceles Triangle 563">
              <a:extLst>
                <a:ext uri="{FF2B5EF4-FFF2-40B4-BE49-F238E27FC236}">
                  <a16:creationId xmlns:a16="http://schemas.microsoft.com/office/drawing/2014/main" xmlns="" id="{30BAFA44-C23F-48FB-A808-ACAF6366400E}"/>
                </a:ext>
              </a:extLst>
            </p:cNvPr>
            <p:cNvSpPr/>
            <p:nvPr/>
          </p:nvSpPr>
          <p:spPr>
            <a:xfrm rot="900000">
              <a:off x="1497384" y="1336854"/>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3" name="Straight Connector 302">
              <a:extLst>
                <a:ext uri="{FF2B5EF4-FFF2-40B4-BE49-F238E27FC236}">
                  <a16:creationId xmlns:a16="http://schemas.microsoft.com/office/drawing/2014/main" xmlns="" id="{F55B6928-8471-405F-A0B0-C04E1ABDA3B8}"/>
                </a:ext>
              </a:extLst>
            </p:cNvPr>
            <p:cNvCxnSpPr>
              <a:stCxn id="287" idx="6"/>
              <a:endCxn id="292" idx="2"/>
            </p:cNvCxnSpPr>
            <p:nvPr/>
          </p:nvCxnSpPr>
          <p:spPr>
            <a:xfrm flipV="1">
              <a:off x="8443406" y="3388660"/>
              <a:ext cx="2403577" cy="390460"/>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28104698-AFED-481F-9B12-0C8406DEBA91}"/>
                </a:ext>
              </a:extLst>
            </p:cNvPr>
            <p:cNvCxnSpPr>
              <a:stCxn id="285" idx="5"/>
              <a:endCxn id="286" idx="2"/>
            </p:cNvCxnSpPr>
            <p:nvPr/>
          </p:nvCxnSpPr>
          <p:spPr>
            <a:xfrm flipV="1">
              <a:off x="6158784" y="2532080"/>
              <a:ext cx="2221674" cy="104600"/>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 id="{6F63736D-D63F-4052-97CB-085BE844A6C7}"/>
                </a:ext>
              </a:extLst>
            </p:cNvPr>
            <p:cNvCxnSpPr>
              <a:stCxn id="271" idx="5"/>
              <a:endCxn id="281" idx="2"/>
            </p:cNvCxnSpPr>
            <p:nvPr/>
          </p:nvCxnSpPr>
          <p:spPr>
            <a:xfrm>
              <a:off x="3890319" y="3446311"/>
              <a:ext cx="2005082" cy="405347"/>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980D0A8E-6356-4BAF-AEF9-46326E7A618F}"/>
                </a:ext>
              </a:extLst>
            </p:cNvPr>
            <p:cNvCxnSpPr>
              <a:stCxn id="269" idx="7"/>
              <a:endCxn id="242" idx="2"/>
            </p:cNvCxnSpPr>
            <p:nvPr/>
          </p:nvCxnSpPr>
          <p:spPr>
            <a:xfrm flipV="1">
              <a:off x="1270549" y="2017794"/>
              <a:ext cx="2514226" cy="567174"/>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xmlns="" id="{BEEF6006-DD22-4AC7-922F-971E32F1A07E}"/>
                </a:ext>
              </a:extLst>
            </p:cNvPr>
            <p:cNvSpPr/>
            <p:nvPr/>
          </p:nvSpPr>
          <p:spPr>
            <a:xfrm>
              <a:off x="3784775" y="1912250"/>
              <a:ext cx="211087" cy="211087"/>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xmlns="" id="{B727B9C0-5C95-40BA-BFA7-41D5FB611CEB}"/>
                </a:ext>
              </a:extLst>
            </p:cNvPr>
            <p:cNvSpPr/>
            <p:nvPr/>
          </p:nvSpPr>
          <p:spPr>
            <a:xfrm>
              <a:off x="3540200" y="4343287"/>
              <a:ext cx="2789550" cy="123110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Xây</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dựng</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1 website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có</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các</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chức</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năng</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quản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lý</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hệ</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thống</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các</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mặt</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đơn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hàng</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sản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phẩm</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thanh</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toán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liên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hệ</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tài</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khoản</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người</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sz="1600" b="1" noProof="0"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dùng</a:t>
              </a:r>
              <a:r>
                <a:rPr lang="en-US" sz="1600" b="1" noProof="0"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a:t>
              </a:r>
              <a:endParaRPr kumimoji="0" lang="en-US" sz="16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41" name="Rectangle 240">
              <a:extLst>
                <a:ext uri="{FF2B5EF4-FFF2-40B4-BE49-F238E27FC236}">
                  <a16:creationId xmlns:a16="http://schemas.microsoft.com/office/drawing/2014/main" xmlns="" id="{EE2D68C8-9023-440B-AE27-C940A1160B43}"/>
                </a:ext>
              </a:extLst>
            </p:cNvPr>
            <p:cNvSpPr/>
            <p:nvPr/>
          </p:nvSpPr>
          <p:spPr>
            <a:xfrm>
              <a:off x="8278908" y="4343287"/>
              <a:ext cx="2305162"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Thao</a:t>
              </a:r>
              <a:r>
                <a:rPr kumimoji="0" lang="en-US" sz="16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baseline="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tác</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nhanh</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gọn</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hợp</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lý</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hiệu</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quả</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chính</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xác</a:t>
              </a:r>
              <a:endParaRPr kumimoji="0" lang="en-US" sz="16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31" name="Rectangle 230">
              <a:extLst>
                <a:ext uri="{FF2B5EF4-FFF2-40B4-BE49-F238E27FC236}">
                  <a16:creationId xmlns:a16="http://schemas.microsoft.com/office/drawing/2014/main" xmlns="" id="{634B8C96-2768-41D5-A311-8230E4E24BC0}"/>
                </a:ext>
              </a:extLst>
            </p:cNvPr>
            <p:cNvSpPr/>
            <p:nvPr/>
          </p:nvSpPr>
          <p:spPr>
            <a:xfrm>
              <a:off x="1960643" y="3342555"/>
              <a:ext cx="1469777" cy="98488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Thiết</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kế</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giao</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diện</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website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trong</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thời</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gia</a:t>
              </a:r>
              <a:r>
                <a:rPr lang="en-US" sz="16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n </a:t>
              </a:r>
              <a:r>
                <a:rPr lang="en-US" sz="1600"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ngắn</a:t>
              </a:r>
              <a:endParaRPr kumimoji="0" lang="en-US" sz="16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xmlns="" id="{91E37755-DDC4-4CDD-B433-725A6CB3DB69}"/>
                </a:ext>
              </a:extLst>
            </p:cNvPr>
            <p:cNvSpPr/>
            <p:nvPr/>
          </p:nvSpPr>
          <p:spPr>
            <a:xfrm>
              <a:off x="6023675" y="3342555"/>
              <a:ext cx="2305162"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Giao</a:t>
              </a:r>
              <a:r>
                <a:rPr kumimoji="0" lang="en-US" sz="16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baseline="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diện</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thân</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thiện</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với</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người</a:t>
              </a:r>
              <a:r>
                <a:rPr kumimoji="0" lang="en-US" sz="16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600" b="1" i="0" u="none" strike="noStrike" kern="1200" cap="none" spc="0" normalizeH="0" noProof="0" dirty="0" err="1"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dùng</a:t>
              </a:r>
              <a:endParaRPr kumimoji="0" lang="en-US" sz="16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69" name="Oval 268">
              <a:extLst>
                <a:ext uri="{FF2B5EF4-FFF2-40B4-BE49-F238E27FC236}">
                  <a16:creationId xmlns:a16="http://schemas.microsoft.com/office/drawing/2014/main" xmlns="" id="{D0252869-A674-4CCF-89F1-255CE4BD9B12}"/>
                </a:ext>
              </a:extLst>
            </p:cNvPr>
            <p:cNvSpPr/>
            <p:nvPr/>
          </p:nvSpPr>
          <p:spPr>
            <a:xfrm>
              <a:off x="1090375" y="2554055"/>
              <a:ext cx="211087" cy="211087"/>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xmlns="" id="{74C29562-4D8A-4BC3-BC55-F5F632ADB769}"/>
                </a:ext>
              </a:extLst>
            </p:cNvPr>
            <p:cNvSpPr/>
            <p:nvPr/>
          </p:nvSpPr>
          <p:spPr>
            <a:xfrm>
              <a:off x="3758883" y="3314875"/>
              <a:ext cx="153987" cy="153987"/>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xmlns="" id="{371205B8-A073-41A0-AAB9-7F8FC29856D5}"/>
                </a:ext>
              </a:extLst>
            </p:cNvPr>
            <p:cNvCxnSpPr>
              <a:cxnSpLocks/>
              <a:stCxn id="242" idx="4"/>
              <a:endCxn id="271" idx="0"/>
            </p:cNvCxnSpPr>
            <p:nvPr/>
          </p:nvCxnSpPr>
          <p:spPr>
            <a:xfrm flipH="1">
              <a:off x="3835877" y="2123337"/>
              <a:ext cx="54442" cy="1191538"/>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xmlns="" id="{8401701A-F859-467A-BFE0-728FAD1B0F08}"/>
                </a:ext>
              </a:extLst>
            </p:cNvPr>
            <p:cNvSpPr/>
            <p:nvPr/>
          </p:nvSpPr>
          <p:spPr>
            <a:xfrm>
              <a:off x="5895401" y="3742497"/>
              <a:ext cx="218322" cy="218322"/>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xmlns="" id="{752A7B23-8C57-4207-8CBF-3C32B48F69B8}"/>
                </a:ext>
              </a:extLst>
            </p:cNvPr>
            <p:cNvSpPr/>
            <p:nvPr/>
          </p:nvSpPr>
          <p:spPr>
            <a:xfrm>
              <a:off x="5972435" y="2450331"/>
              <a:ext cx="218322" cy="218322"/>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xmlns="" id="{B3DDD62A-A2B5-4A3D-A4D0-02F681EF20B4}"/>
                </a:ext>
              </a:extLst>
            </p:cNvPr>
            <p:cNvSpPr/>
            <p:nvPr/>
          </p:nvSpPr>
          <p:spPr>
            <a:xfrm>
              <a:off x="8380458" y="2412149"/>
              <a:ext cx="239861" cy="239861"/>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xmlns="" id="{CFBAFC60-EF25-45AB-828E-6F77A8F1FC80}"/>
                </a:ext>
              </a:extLst>
            </p:cNvPr>
            <p:cNvSpPr/>
            <p:nvPr/>
          </p:nvSpPr>
          <p:spPr>
            <a:xfrm>
              <a:off x="8189838" y="3652336"/>
              <a:ext cx="253568" cy="253568"/>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Oval 291">
              <a:extLst>
                <a:ext uri="{FF2B5EF4-FFF2-40B4-BE49-F238E27FC236}">
                  <a16:creationId xmlns:a16="http://schemas.microsoft.com/office/drawing/2014/main" xmlns="" id="{21377139-54B6-43B5-869E-2EF8809ACEE5}"/>
                </a:ext>
              </a:extLst>
            </p:cNvPr>
            <p:cNvSpPr/>
            <p:nvPr/>
          </p:nvSpPr>
          <p:spPr>
            <a:xfrm>
              <a:off x="10846983" y="3268729"/>
              <a:ext cx="239861" cy="239861"/>
            </a:xfrm>
            <a:prstGeom prst="ellips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4" name="Straight Connector 293">
              <a:extLst>
                <a:ext uri="{FF2B5EF4-FFF2-40B4-BE49-F238E27FC236}">
                  <a16:creationId xmlns:a16="http://schemas.microsoft.com/office/drawing/2014/main" xmlns="" id="{3F21B6D2-78DF-41EE-B2CC-3192EA38961D}"/>
                </a:ext>
              </a:extLst>
            </p:cNvPr>
            <p:cNvCxnSpPr>
              <a:stCxn id="281" idx="0"/>
              <a:endCxn id="285" idx="4"/>
            </p:cNvCxnSpPr>
            <p:nvPr/>
          </p:nvCxnSpPr>
          <p:spPr>
            <a:xfrm flipV="1">
              <a:off x="6004562" y="2668653"/>
              <a:ext cx="77034" cy="1073844"/>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4714FE81-D2BE-4499-B07D-37D1F110BA60}"/>
                </a:ext>
              </a:extLst>
            </p:cNvPr>
            <p:cNvCxnSpPr>
              <a:stCxn id="286" idx="4"/>
              <a:endCxn id="287" idx="0"/>
            </p:cNvCxnSpPr>
            <p:nvPr/>
          </p:nvCxnSpPr>
          <p:spPr>
            <a:xfrm flipH="1">
              <a:off x="8316622" y="2652010"/>
              <a:ext cx="183767" cy="1000326"/>
            </a:xfrm>
            <a:prstGeom prst="line">
              <a:avLst/>
            </a:prstGeom>
            <a:ln w="28575">
              <a:solidFill>
                <a:srgbClr val="E5F3FE"/>
              </a:solidFill>
              <a:prstDash val="sysDot"/>
            </a:ln>
          </p:spPr>
          <p:style>
            <a:lnRef idx="1">
              <a:schemeClr val="accent1"/>
            </a:lnRef>
            <a:fillRef idx="0">
              <a:schemeClr val="accent1"/>
            </a:fillRef>
            <a:effectRef idx="0">
              <a:schemeClr val="accent1"/>
            </a:effectRef>
            <a:fontRef idx="minor">
              <a:schemeClr val="tx1"/>
            </a:fontRef>
          </p:style>
        </p:cxnSp>
        <p:sp>
          <p:nvSpPr>
            <p:cNvPr id="563" name="Isosceles Triangle 562">
              <a:extLst>
                <a:ext uri="{FF2B5EF4-FFF2-40B4-BE49-F238E27FC236}">
                  <a16:creationId xmlns:a16="http://schemas.microsoft.com/office/drawing/2014/main" xmlns="" id="{413EDA90-C330-4E1D-9685-3D581A4F27CC}"/>
                </a:ext>
              </a:extLst>
            </p:cNvPr>
            <p:cNvSpPr/>
            <p:nvPr/>
          </p:nvSpPr>
          <p:spPr>
            <a:xfrm rot="900000">
              <a:off x="4044062" y="4439065"/>
              <a:ext cx="183543" cy="158228"/>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6" name="Isosceles Triangle 565">
              <a:extLst>
                <a:ext uri="{FF2B5EF4-FFF2-40B4-BE49-F238E27FC236}">
                  <a16:creationId xmlns:a16="http://schemas.microsoft.com/office/drawing/2014/main" xmlns="" id="{F3E552DA-4618-4268-822D-792C3D83140A}"/>
                </a:ext>
              </a:extLst>
            </p:cNvPr>
            <p:cNvSpPr/>
            <p:nvPr/>
          </p:nvSpPr>
          <p:spPr>
            <a:xfrm rot="19603698">
              <a:off x="9965700" y="2255259"/>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66" name="Group 465">
              <a:extLst>
                <a:ext uri="{FF2B5EF4-FFF2-40B4-BE49-F238E27FC236}">
                  <a16:creationId xmlns:a16="http://schemas.microsoft.com/office/drawing/2014/main" xmlns="" id="{7342EDF9-8723-4947-8208-9A902B6EEF91}"/>
                </a:ext>
              </a:extLst>
            </p:cNvPr>
            <p:cNvGrpSpPr/>
            <p:nvPr/>
          </p:nvGrpSpPr>
          <p:grpSpPr>
            <a:xfrm>
              <a:off x="4127767" y="2497162"/>
              <a:ext cx="1681479" cy="1598261"/>
              <a:chOff x="6778625" y="5070476"/>
              <a:chExt cx="5453063" cy="5183188"/>
            </a:xfrm>
          </p:grpSpPr>
          <p:sp>
            <p:nvSpPr>
              <p:cNvPr id="467" name="Freeform 37">
                <a:extLst>
                  <a:ext uri="{FF2B5EF4-FFF2-40B4-BE49-F238E27FC236}">
                    <a16:creationId xmlns:a16="http://schemas.microsoft.com/office/drawing/2014/main" xmlns="" id="{E5CA78FF-00EC-4EA3-B146-E94EB9FFE3CD}"/>
                  </a:ext>
                </a:extLst>
              </p:cNvPr>
              <p:cNvSpPr>
                <a:spLocks/>
              </p:cNvSpPr>
              <p:nvPr/>
            </p:nvSpPr>
            <p:spPr bwMode="auto">
              <a:xfrm>
                <a:off x="6813550" y="5106988"/>
                <a:ext cx="5114925" cy="5111750"/>
              </a:xfrm>
              <a:custGeom>
                <a:avLst/>
                <a:gdLst>
                  <a:gd name="T0" fmla="*/ 1715 w 1715"/>
                  <a:gd name="T1" fmla="*/ 858 h 1715"/>
                  <a:gd name="T2" fmla="*/ 1680 w 1715"/>
                  <a:gd name="T3" fmla="*/ 1098 h 1715"/>
                  <a:gd name="T4" fmla="*/ 1238 w 1715"/>
                  <a:gd name="T5" fmla="*/ 1626 h 1715"/>
                  <a:gd name="T6" fmla="*/ 857 w 1715"/>
                  <a:gd name="T7" fmla="*/ 1715 h 1715"/>
                  <a:gd name="T8" fmla="*/ 0 w 1715"/>
                  <a:gd name="T9" fmla="*/ 858 h 1715"/>
                  <a:gd name="T10" fmla="*/ 857 w 1715"/>
                  <a:gd name="T11" fmla="*/ 0 h 1715"/>
                  <a:gd name="T12" fmla="*/ 1715 w 1715"/>
                  <a:gd name="T13" fmla="*/ 858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8"/>
                    </a:moveTo>
                    <a:cubicBezTo>
                      <a:pt x="1715" y="941"/>
                      <a:pt x="1703" y="1022"/>
                      <a:pt x="1680" y="1098"/>
                    </a:cubicBezTo>
                    <a:cubicBezTo>
                      <a:pt x="1613" y="1330"/>
                      <a:pt x="1451" y="1521"/>
                      <a:pt x="1238" y="1626"/>
                    </a:cubicBezTo>
                    <a:cubicBezTo>
                      <a:pt x="1123" y="1683"/>
                      <a:pt x="994" y="1715"/>
                      <a:pt x="857" y="1715"/>
                    </a:cubicBezTo>
                    <a:cubicBezTo>
                      <a:pt x="384" y="1715"/>
                      <a:pt x="0" y="1331"/>
                      <a:pt x="0" y="858"/>
                    </a:cubicBezTo>
                    <a:cubicBezTo>
                      <a:pt x="0" y="384"/>
                      <a:pt x="384" y="0"/>
                      <a:pt x="857" y="0"/>
                    </a:cubicBezTo>
                    <a:cubicBezTo>
                      <a:pt x="1331" y="0"/>
                      <a:pt x="1715" y="384"/>
                      <a:pt x="1715" y="85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38">
                <a:extLst>
                  <a:ext uri="{FF2B5EF4-FFF2-40B4-BE49-F238E27FC236}">
                    <a16:creationId xmlns:a16="http://schemas.microsoft.com/office/drawing/2014/main" xmlns="" id="{F7F04F6E-CE49-41B0-ADC7-468245FCAF0A}"/>
                  </a:ext>
                </a:extLst>
              </p:cNvPr>
              <p:cNvSpPr>
                <a:spLocks/>
              </p:cNvSpPr>
              <p:nvPr/>
            </p:nvSpPr>
            <p:spPr bwMode="auto">
              <a:xfrm>
                <a:off x="6778625" y="5070476"/>
                <a:ext cx="5184775" cy="5183188"/>
              </a:xfrm>
              <a:custGeom>
                <a:avLst/>
                <a:gdLst>
                  <a:gd name="T0" fmla="*/ 1727 w 1739"/>
                  <a:gd name="T1" fmla="*/ 870 h 1739"/>
                  <a:gd name="T2" fmla="*/ 1715 w 1739"/>
                  <a:gd name="T3" fmla="*/ 870 h 1739"/>
                  <a:gd name="T4" fmla="*/ 1681 w 1739"/>
                  <a:gd name="T5" fmla="*/ 1107 h 1739"/>
                  <a:gd name="T6" fmla="*/ 1245 w 1739"/>
                  <a:gd name="T7" fmla="*/ 1628 h 1739"/>
                  <a:gd name="T8" fmla="*/ 869 w 1739"/>
                  <a:gd name="T9" fmla="*/ 1715 h 1739"/>
                  <a:gd name="T10" fmla="*/ 271 w 1739"/>
                  <a:gd name="T11" fmla="*/ 1468 h 1739"/>
                  <a:gd name="T12" fmla="*/ 24 w 1739"/>
                  <a:gd name="T13" fmla="*/ 870 h 1739"/>
                  <a:gd name="T14" fmla="*/ 271 w 1739"/>
                  <a:gd name="T15" fmla="*/ 272 h 1739"/>
                  <a:gd name="T16" fmla="*/ 869 w 1739"/>
                  <a:gd name="T17" fmla="*/ 24 h 1739"/>
                  <a:gd name="T18" fmla="*/ 1467 w 1739"/>
                  <a:gd name="T19" fmla="*/ 272 h 1739"/>
                  <a:gd name="T20" fmla="*/ 1715 w 1739"/>
                  <a:gd name="T21" fmla="*/ 870 h 1739"/>
                  <a:gd name="T22" fmla="*/ 1727 w 1739"/>
                  <a:gd name="T23" fmla="*/ 870 h 1739"/>
                  <a:gd name="T24" fmla="*/ 1739 w 1739"/>
                  <a:gd name="T25" fmla="*/ 870 h 1739"/>
                  <a:gd name="T26" fmla="*/ 869 w 1739"/>
                  <a:gd name="T27" fmla="*/ 0 h 1739"/>
                  <a:gd name="T28" fmla="*/ 0 w 1739"/>
                  <a:gd name="T29" fmla="*/ 870 h 1739"/>
                  <a:gd name="T30" fmla="*/ 869 w 1739"/>
                  <a:gd name="T31" fmla="*/ 1739 h 1739"/>
                  <a:gd name="T32" fmla="*/ 1255 w 1739"/>
                  <a:gd name="T33" fmla="*/ 1649 h 1739"/>
                  <a:gd name="T34" fmla="*/ 1704 w 1739"/>
                  <a:gd name="T35" fmla="*/ 1113 h 1739"/>
                  <a:gd name="T36" fmla="*/ 1739 w 1739"/>
                  <a:gd name="T37" fmla="*/ 870 h 1739"/>
                  <a:gd name="T38" fmla="*/ 1727 w 1739"/>
                  <a:gd name="T39" fmla="*/ 870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70"/>
                    </a:moveTo>
                    <a:cubicBezTo>
                      <a:pt x="1715" y="870"/>
                      <a:pt x="1715" y="870"/>
                      <a:pt x="1715" y="870"/>
                    </a:cubicBezTo>
                    <a:cubicBezTo>
                      <a:pt x="1715" y="952"/>
                      <a:pt x="1703" y="1032"/>
                      <a:pt x="1681" y="1107"/>
                    </a:cubicBezTo>
                    <a:cubicBezTo>
                      <a:pt x="1615" y="1335"/>
                      <a:pt x="1454" y="1523"/>
                      <a:pt x="1245" y="1628"/>
                    </a:cubicBezTo>
                    <a:cubicBezTo>
                      <a:pt x="1132" y="1684"/>
                      <a:pt x="1004" y="1715"/>
                      <a:pt x="869" y="1715"/>
                    </a:cubicBezTo>
                    <a:cubicBezTo>
                      <a:pt x="636" y="1715"/>
                      <a:pt x="424" y="1621"/>
                      <a:pt x="271" y="1468"/>
                    </a:cubicBezTo>
                    <a:cubicBezTo>
                      <a:pt x="118" y="1315"/>
                      <a:pt x="24" y="1103"/>
                      <a:pt x="24" y="870"/>
                    </a:cubicBezTo>
                    <a:cubicBezTo>
                      <a:pt x="24" y="636"/>
                      <a:pt x="118" y="425"/>
                      <a:pt x="271" y="272"/>
                    </a:cubicBezTo>
                    <a:cubicBezTo>
                      <a:pt x="424" y="119"/>
                      <a:pt x="636" y="24"/>
                      <a:pt x="869" y="24"/>
                    </a:cubicBezTo>
                    <a:cubicBezTo>
                      <a:pt x="1103" y="24"/>
                      <a:pt x="1314" y="119"/>
                      <a:pt x="1467" y="272"/>
                    </a:cubicBezTo>
                    <a:cubicBezTo>
                      <a:pt x="1620" y="425"/>
                      <a:pt x="1715" y="636"/>
                      <a:pt x="1715" y="870"/>
                    </a:cubicBezTo>
                    <a:cubicBezTo>
                      <a:pt x="1727" y="870"/>
                      <a:pt x="1727" y="870"/>
                      <a:pt x="1727" y="870"/>
                    </a:cubicBezTo>
                    <a:cubicBezTo>
                      <a:pt x="1739" y="870"/>
                      <a:pt x="1739" y="870"/>
                      <a:pt x="1739" y="870"/>
                    </a:cubicBezTo>
                    <a:cubicBezTo>
                      <a:pt x="1739" y="390"/>
                      <a:pt x="1349" y="0"/>
                      <a:pt x="869" y="0"/>
                    </a:cubicBezTo>
                    <a:cubicBezTo>
                      <a:pt x="389" y="0"/>
                      <a:pt x="0" y="390"/>
                      <a:pt x="0" y="870"/>
                    </a:cubicBezTo>
                    <a:cubicBezTo>
                      <a:pt x="0" y="1350"/>
                      <a:pt x="389" y="1739"/>
                      <a:pt x="869" y="1739"/>
                    </a:cubicBezTo>
                    <a:cubicBezTo>
                      <a:pt x="1008" y="1739"/>
                      <a:pt x="1139" y="1707"/>
                      <a:pt x="1255" y="1649"/>
                    </a:cubicBezTo>
                    <a:cubicBezTo>
                      <a:pt x="1471" y="1542"/>
                      <a:pt x="1636" y="1348"/>
                      <a:pt x="1704" y="1113"/>
                    </a:cubicBezTo>
                    <a:cubicBezTo>
                      <a:pt x="1727" y="1036"/>
                      <a:pt x="1739" y="954"/>
                      <a:pt x="1739" y="870"/>
                    </a:cubicBezTo>
                    <a:cubicBezTo>
                      <a:pt x="1727" y="870"/>
                      <a:pt x="1727" y="870"/>
                      <a:pt x="1727" y="87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Oval 39">
                <a:extLst>
                  <a:ext uri="{FF2B5EF4-FFF2-40B4-BE49-F238E27FC236}">
                    <a16:creationId xmlns:a16="http://schemas.microsoft.com/office/drawing/2014/main" xmlns="" id="{07C2FDC6-AFDB-43A8-B2E1-3C309D001C0E}"/>
                  </a:ext>
                </a:extLst>
              </p:cNvPr>
              <p:cNvSpPr>
                <a:spLocks noChangeArrowheads="1"/>
              </p:cNvSpPr>
              <p:nvPr/>
            </p:nvSpPr>
            <p:spPr bwMode="auto">
              <a:xfrm>
                <a:off x="7210425" y="5505451"/>
                <a:ext cx="4318000" cy="4316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Freeform 40">
                <a:extLst>
                  <a:ext uri="{FF2B5EF4-FFF2-40B4-BE49-F238E27FC236}">
                    <a16:creationId xmlns:a16="http://schemas.microsoft.com/office/drawing/2014/main" xmlns="" id="{7098DA67-6318-483B-8B6F-7DAFAC704092}"/>
                  </a:ext>
                </a:extLst>
              </p:cNvPr>
              <p:cNvSpPr>
                <a:spLocks/>
              </p:cNvSpPr>
              <p:nvPr/>
            </p:nvSpPr>
            <p:spPr bwMode="auto">
              <a:xfrm>
                <a:off x="7175500" y="5470526"/>
                <a:ext cx="4389438" cy="4386263"/>
              </a:xfrm>
              <a:custGeom>
                <a:avLst/>
                <a:gdLst>
                  <a:gd name="T0" fmla="*/ 1460 w 1472"/>
                  <a:gd name="T1" fmla="*/ 736 h 1472"/>
                  <a:gd name="T2" fmla="*/ 1448 w 1472"/>
                  <a:gd name="T3" fmla="*/ 736 h 1472"/>
                  <a:gd name="T4" fmla="*/ 1240 w 1472"/>
                  <a:gd name="T5" fmla="*/ 1239 h 1472"/>
                  <a:gd name="T6" fmla="*/ 736 w 1472"/>
                  <a:gd name="T7" fmla="*/ 1448 h 1472"/>
                  <a:gd name="T8" fmla="*/ 233 w 1472"/>
                  <a:gd name="T9" fmla="*/ 1239 h 1472"/>
                  <a:gd name="T10" fmla="*/ 24 w 1472"/>
                  <a:gd name="T11" fmla="*/ 736 h 1472"/>
                  <a:gd name="T12" fmla="*/ 233 w 1472"/>
                  <a:gd name="T13" fmla="*/ 232 h 1472"/>
                  <a:gd name="T14" fmla="*/ 736 w 1472"/>
                  <a:gd name="T15" fmla="*/ 24 h 1472"/>
                  <a:gd name="T16" fmla="*/ 1240 w 1472"/>
                  <a:gd name="T17" fmla="*/ 232 h 1472"/>
                  <a:gd name="T18" fmla="*/ 1448 w 1472"/>
                  <a:gd name="T19" fmla="*/ 736 h 1472"/>
                  <a:gd name="T20" fmla="*/ 1460 w 1472"/>
                  <a:gd name="T21" fmla="*/ 736 h 1472"/>
                  <a:gd name="T22" fmla="*/ 1472 w 1472"/>
                  <a:gd name="T23" fmla="*/ 736 h 1472"/>
                  <a:gd name="T24" fmla="*/ 736 w 1472"/>
                  <a:gd name="T25" fmla="*/ 0 h 1472"/>
                  <a:gd name="T26" fmla="*/ 0 w 1472"/>
                  <a:gd name="T27" fmla="*/ 736 h 1472"/>
                  <a:gd name="T28" fmla="*/ 736 w 1472"/>
                  <a:gd name="T29" fmla="*/ 1472 h 1472"/>
                  <a:gd name="T30" fmla="*/ 1472 w 1472"/>
                  <a:gd name="T31" fmla="*/ 736 h 1472"/>
                  <a:gd name="T32" fmla="*/ 1460 w 1472"/>
                  <a:gd name="T33" fmla="*/ 736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2" h="1472">
                    <a:moveTo>
                      <a:pt x="1460" y="736"/>
                    </a:moveTo>
                    <a:cubicBezTo>
                      <a:pt x="1448" y="736"/>
                      <a:pt x="1448" y="736"/>
                      <a:pt x="1448" y="736"/>
                    </a:cubicBezTo>
                    <a:cubicBezTo>
                      <a:pt x="1448" y="933"/>
                      <a:pt x="1369" y="1111"/>
                      <a:pt x="1240" y="1239"/>
                    </a:cubicBezTo>
                    <a:cubicBezTo>
                      <a:pt x="1111" y="1368"/>
                      <a:pt x="933" y="1448"/>
                      <a:pt x="736" y="1448"/>
                    </a:cubicBezTo>
                    <a:cubicBezTo>
                      <a:pt x="539" y="1448"/>
                      <a:pt x="361" y="1368"/>
                      <a:pt x="233" y="1239"/>
                    </a:cubicBezTo>
                    <a:cubicBezTo>
                      <a:pt x="104" y="1111"/>
                      <a:pt x="24" y="933"/>
                      <a:pt x="24" y="736"/>
                    </a:cubicBezTo>
                    <a:cubicBezTo>
                      <a:pt x="24" y="539"/>
                      <a:pt x="104" y="361"/>
                      <a:pt x="233" y="232"/>
                    </a:cubicBezTo>
                    <a:cubicBezTo>
                      <a:pt x="361" y="103"/>
                      <a:pt x="539" y="24"/>
                      <a:pt x="736" y="24"/>
                    </a:cubicBezTo>
                    <a:cubicBezTo>
                      <a:pt x="933" y="24"/>
                      <a:pt x="1111" y="103"/>
                      <a:pt x="1240" y="232"/>
                    </a:cubicBezTo>
                    <a:cubicBezTo>
                      <a:pt x="1369" y="361"/>
                      <a:pt x="1448" y="539"/>
                      <a:pt x="1448" y="736"/>
                    </a:cubicBezTo>
                    <a:cubicBezTo>
                      <a:pt x="1460" y="736"/>
                      <a:pt x="1460" y="736"/>
                      <a:pt x="1460" y="736"/>
                    </a:cubicBezTo>
                    <a:cubicBezTo>
                      <a:pt x="1472" y="736"/>
                      <a:pt x="1472" y="736"/>
                      <a:pt x="1472" y="736"/>
                    </a:cubicBezTo>
                    <a:cubicBezTo>
                      <a:pt x="1472" y="329"/>
                      <a:pt x="1143" y="0"/>
                      <a:pt x="736" y="0"/>
                    </a:cubicBezTo>
                    <a:cubicBezTo>
                      <a:pt x="330" y="0"/>
                      <a:pt x="0" y="329"/>
                      <a:pt x="0" y="736"/>
                    </a:cubicBezTo>
                    <a:cubicBezTo>
                      <a:pt x="0" y="1142"/>
                      <a:pt x="330" y="1472"/>
                      <a:pt x="736" y="1472"/>
                    </a:cubicBezTo>
                    <a:cubicBezTo>
                      <a:pt x="1143" y="1472"/>
                      <a:pt x="1472" y="1142"/>
                      <a:pt x="1472" y="736"/>
                    </a:cubicBezTo>
                    <a:cubicBezTo>
                      <a:pt x="1460" y="736"/>
                      <a:pt x="1460" y="736"/>
                      <a:pt x="1460"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Rectangle 41">
                <a:extLst>
                  <a:ext uri="{FF2B5EF4-FFF2-40B4-BE49-F238E27FC236}">
                    <a16:creationId xmlns:a16="http://schemas.microsoft.com/office/drawing/2014/main" xmlns="" id="{FF025DC1-491D-40BD-9975-5E4D7875346A}"/>
                  </a:ext>
                </a:extLst>
              </p:cNvPr>
              <p:cNvSpPr>
                <a:spLocks noChangeArrowheads="1"/>
              </p:cNvSpPr>
              <p:nvPr/>
            </p:nvSpPr>
            <p:spPr bwMode="auto">
              <a:xfrm>
                <a:off x="7112000" y="6329363"/>
                <a:ext cx="4514850" cy="2670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Rectangle 42">
                <a:extLst>
                  <a:ext uri="{FF2B5EF4-FFF2-40B4-BE49-F238E27FC236}">
                    <a16:creationId xmlns:a16="http://schemas.microsoft.com/office/drawing/2014/main" xmlns="" id="{F0D2CA2F-0E35-4D01-9948-2301BE57C005}"/>
                  </a:ext>
                </a:extLst>
              </p:cNvPr>
              <p:cNvSpPr>
                <a:spLocks noChangeArrowheads="1"/>
              </p:cNvSpPr>
              <p:nvPr/>
            </p:nvSpPr>
            <p:spPr bwMode="auto">
              <a:xfrm>
                <a:off x="7112000" y="6329363"/>
                <a:ext cx="451485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Freeform 43">
                <a:extLst>
                  <a:ext uri="{FF2B5EF4-FFF2-40B4-BE49-F238E27FC236}">
                    <a16:creationId xmlns:a16="http://schemas.microsoft.com/office/drawing/2014/main" xmlns="" id="{A34154B1-83EA-4CBF-9129-0B55A34A508C}"/>
                  </a:ext>
                </a:extLst>
              </p:cNvPr>
              <p:cNvSpPr>
                <a:spLocks/>
              </p:cNvSpPr>
              <p:nvPr/>
            </p:nvSpPr>
            <p:spPr bwMode="auto">
              <a:xfrm>
                <a:off x="7077075" y="6292851"/>
                <a:ext cx="4586288" cy="2741613"/>
              </a:xfrm>
              <a:custGeom>
                <a:avLst/>
                <a:gdLst>
                  <a:gd name="T0" fmla="*/ 1526 w 1538"/>
                  <a:gd name="T1" fmla="*/ 12 h 920"/>
                  <a:gd name="T2" fmla="*/ 1514 w 1538"/>
                  <a:gd name="T3" fmla="*/ 12 h 920"/>
                  <a:gd name="T4" fmla="*/ 1514 w 1538"/>
                  <a:gd name="T5" fmla="*/ 896 h 920"/>
                  <a:gd name="T6" fmla="*/ 24 w 1538"/>
                  <a:gd name="T7" fmla="*/ 896 h 920"/>
                  <a:gd name="T8" fmla="*/ 24 w 1538"/>
                  <a:gd name="T9" fmla="*/ 24 h 920"/>
                  <a:gd name="T10" fmla="*/ 1526 w 1538"/>
                  <a:gd name="T11" fmla="*/ 24 h 920"/>
                  <a:gd name="T12" fmla="*/ 1526 w 1538"/>
                  <a:gd name="T13" fmla="*/ 12 h 920"/>
                  <a:gd name="T14" fmla="*/ 1514 w 1538"/>
                  <a:gd name="T15" fmla="*/ 12 h 920"/>
                  <a:gd name="T16" fmla="*/ 1526 w 1538"/>
                  <a:gd name="T17" fmla="*/ 12 h 920"/>
                  <a:gd name="T18" fmla="*/ 1526 w 1538"/>
                  <a:gd name="T19" fmla="*/ 0 h 920"/>
                  <a:gd name="T20" fmla="*/ 12 w 1538"/>
                  <a:gd name="T21" fmla="*/ 0 h 920"/>
                  <a:gd name="T22" fmla="*/ 3 w 1538"/>
                  <a:gd name="T23" fmla="*/ 3 h 920"/>
                  <a:gd name="T24" fmla="*/ 0 w 1538"/>
                  <a:gd name="T25" fmla="*/ 12 h 920"/>
                  <a:gd name="T26" fmla="*/ 0 w 1538"/>
                  <a:gd name="T27" fmla="*/ 908 h 920"/>
                  <a:gd name="T28" fmla="*/ 3 w 1538"/>
                  <a:gd name="T29" fmla="*/ 917 h 920"/>
                  <a:gd name="T30" fmla="*/ 12 w 1538"/>
                  <a:gd name="T31" fmla="*/ 920 h 920"/>
                  <a:gd name="T32" fmla="*/ 1526 w 1538"/>
                  <a:gd name="T33" fmla="*/ 920 h 920"/>
                  <a:gd name="T34" fmla="*/ 1535 w 1538"/>
                  <a:gd name="T35" fmla="*/ 917 h 920"/>
                  <a:gd name="T36" fmla="*/ 1538 w 1538"/>
                  <a:gd name="T37" fmla="*/ 908 h 920"/>
                  <a:gd name="T38" fmla="*/ 1538 w 1538"/>
                  <a:gd name="T39" fmla="*/ 12 h 920"/>
                  <a:gd name="T40" fmla="*/ 1535 w 1538"/>
                  <a:gd name="T41" fmla="*/ 3 h 920"/>
                  <a:gd name="T42" fmla="*/ 1526 w 1538"/>
                  <a:gd name="T43" fmla="*/ 0 h 920"/>
                  <a:gd name="T44" fmla="*/ 1526 w 1538"/>
                  <a:gd name="T45" fmla="*/ 12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8" h="920">
                    <a:moveTo>
                      <a:pt x="1526" y="12"/>
                    </a:moveTo>
                    <a:cubicBezTo>
                      <a:pt x="1514" y="12"/>
                      <a:pt x="1514" y="12"/>
                      <a:pt x="1514" y="12"/>
                    </a:cubicBezTo>
                    <a:cubicBezTo>
                      <a:pt x="1514" y="896"/>
                      <a:pt x="1514" y="896"/>
                      <a:pt x="1514" y="896"/>
                    </a:cubicBezTo>
                    <a:cubicBezTo>
                      <a:pt x="24" y="896"/>
                      <a:pt x="24" y="896"/>
                      <a:pt x="24" y="896"/>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8"/>
                      <a:pt x="0" y="12"/>
                    </a:cubicBezTo>
                    <a:cubicBezTo>
                      <a:pt x="0" y="908"/>
                      <a:pt x="0" y="908"/>
                      <a:pt x="0" y="908"/>
                    </a:cubicBezTo>
                    <a:cubicBezTo>
                      <a:pt x="0" y="911"/>
                      <a:pt x="1" y="914"/>
                      <a:pt x="3" y="917"/>
                    </a:cubicBezTo>
                    <a:cubicBezTo>
                      <a:pt x="6" y="919"/>
                      <a:pt x="9" y="920"/>
                      <a:pt x="12" y="920"/>
                    </a:cubicBezTo>
                    <a:cubicBezTo>
                      <a:pt x="1526" y="920"/>
                      <a:pt x="1526" y="920"/>
                      <a:pt x="1526" y="920"/>
                    </a:cubicBezTo>
                    <a:cubicBezTo>
                      <a:pt x="1530" y="920"/>
                      <a:pt x="1533" y="919"/>
                      <a:pt x="1535" y="917"/>
                    </a:cubicBezTo>
                    <a:cubicBezTo>
                      <a:pt x="1537" y="914"/>
                      <a:pt x="1538" y="911"/>
                      <a:pt x="1538" y="908"/>
                    </a:cubicBezTo>
                    <a:cubicBezTo>
                      <a:pt x="1538" y="12"/>
                      <a:pt x="1538" y="12"/>
                      <a:pt x="1538" y="12"/>
                    </a:cubicBezTo>
                    <a:cubicBezTo>
                      <a:pt x="1538" y="8"/>
                      <a:pt x="1537" y="5"/>
                      <a:pt x="1535" y="3"/>
                    </a:cubicBezTo>
                    <a:cubicBezTo>
                      <a:pt x="1533" y="1"/>
                      <a:pt x="1530" y="0"/>
                      <a:pt x="1526" y="0"/>
                    </a:cubicBezTo>
                    <a:cubicBezTo>
                      <a:pt x="1526" y="12"/>
                      <a:pt x="1526" y="12"/>
                      <a:pt x="152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Rectangle 44">
                <a:extLst>
                  <a:ext uri="{FF2B5EF4-FFF2-40B4-BE49-F238E27FC236}">
                    <a16:creationId xmlns:a16="http://schemas.microsoft.com/office/drawing/2014/main" xmlns="" id="{3A797E4E-A6C6-4CFA-B7A6-0D6A2DB78517}"/>
                  </a:ext>
                </a:extLst>
              </p:cNvPr>
              <p:cNvSpPr>
                <a:spLocks noChangeArrowheads="1"/>
              </p:cNvSpPr>
              <p:nvPr/>
            </p:nvSpPr>
            <p:spPr bwMode="auto">
              <a:xfrm>
                <a:off x="7112000" y="6329363"/>
                <a:ext cx="451485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Freeform 45">
                <a:extLst>
                  <a:ext uri="{FF2B5EF4-FFF2-40B4-BE49-F238E27FC236}">
                    <a16:creationId xmlns:a16="http://schemas.microsoft.com/office/drawing/2014/main" xmlns="" id="{C3258D3D-8FC2-499B-8677-44B16AA80661}"/>
                  </a:ext>
                </a:extLst>
              </p:cNvPr>
              <p:cNvSpPr>
                <a:spLocks/>
              </p:cNvSpPr>
              <p:nvPr/>
            </p:nvSpPr>
            <p:spPr bwMode="auto">
              <a:xfrm>
                <a:off x="7077075" y="6292851"/>
                <a:ext cx="4586288" cy="396875"/>
              </a:xfrm>
              <a:custGeom>
                <a:avLst/>
                <a:gdLst>
                  <a:gd name="T0" fmla="*/ 1526 w 1538"/>
                  <a:gd name="T1" fmla="*/ 12 h 133"/>
                  <a:gd name="T2" fmla="*/ 1514 w 1538"/>
                  <a:gd name="T3" fmla="*/ 12 h 133"/>
                  <a:gd name="T4" fmla="*/ 1514 w 1538"/>
                  <a:gd name="T5" fmla="*/ 109 h 133"/>
                  <a:gd name="T6" fmla="*/ 24 w 1538"/>
                  <a:gd name="T7" fmla="*/ 109 h 133"/>
                  <a:gd name="T8" fmla="*/ 24 w 1538"/>
                  <a:gd name="T9" fmla="*/ 24 h 133"/>
                  <a:gd name="T10" fmla="*/ 1526 w 1538"/>
                  <a:gd name="T11" fmla="*/ 24 h 133"/>
                  <a:gd name="T12" fmla="*/ 1526 w 1538"/>
                  <a:gd name="T13" fmla="*/ 12 h 133"/>
                  <a:gd name="T14" fmla="*/ 1514 w 1538"/>
                  <a:gd name="T15" fmla="*/ 12 h 133"/>
                  <a:gd name="T16" fmla="*/ 1526 w 1538"/>
                  <a:gd name="T17" fmla="*/ 12 h 133"/>
                  <a:gd name="T18" fmla="*/ 1526 w 1538"/>
                  <a:gd name="T19" fmla="*/ 0 h 133"/>
                  <a:gd name="T20" fmla="*/ 12 w 1538"/>
                  <a:gd name="T21" fmla="*/ 0 h 133"/>
                  <a:gd name="T22" fmla="*/ 3 w 1538"/>
                  <a:gd name="T23" fmla="*/ 3 h 133"/>
                  <a:gd name="T24" fmla="*/ 0 w 1538"/>
                  <a:gd name="T25" fmla="*/ 12 h 133"/>
                  <a:gd name="T26" fmla="*/ 0 w 1538"/>
                  <a:gd name="T27" fmla="*/ 121 h 133"/>
                  <a:gd name="T28" fmla="*/ 3 w 1538"/>
                  <a:gd name="T29" fmla="*/ 129 h 133"/>
                  <a:gd name="T30" fmla="*/ 12 w 1538"/>
                  <a:gd name="T31" fmla="*/ 133 h 133"/>
                  <a:gd name="T32" fmla="*/ 1526 w 1538"/>
                  <a:gd name="T33" fmla="*/ 133 h 133"/>
                  <a:gd name="T34" fmla="*/ 1535 w 1538"/>
                  <a:gd name="T35" fmla="*/ 129 h 133"/>
                  <a:gd name="T36" fmla="*/ 1538 w 1538"/>
                  <a:gd name="T37" fmla="*/ 121 h 133"/>
                  <a:gd name="T38" fmla="*/ 1538 w 1538"/>
                  <a:gd name="T39" fmla="*/ 12 h 133"/>
                  <a:gd name="T40" fmla="*/ 1535 w 1538"/>
                  <a:gd name="T41" fmla="*/ 3 h 133"/>
                  <a:gd name="T42" fmla="*/ 1526 w 1538"/>
                  <a:gd name="T43" fmla="*/ 0 h 133"/>
                  <a:gd name="T44" fmla="*/ 1526 w 1538"/>
                  <a:gd name="T45"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8" h="133">
                    <a:moveTo>
                      <a:pt x="1526" y="12"/>
                    </a:moveTo>
                    <a:cubicBezTo>
                      <a:pt x="1514" y="12"/>
                      <a:pt x="1514" y="12"/>
                      <a:pt x="1514" y="12"/>
                    </a:cubicBezTo>
                    <a:cubicBezTo>
                      <a:pt x="1514" y="109"/>
                      <a:pt x="1514" y="109"/>
                      <a:pt x="1514" y="109"/>
                    </a:cubicBezTo>
                    <a:cubicBezTo>
                      <a:pt x="24" y="109"/>
                      <a:pt x="24" y="109"/>
                      <a:pt x="24" y="109"/>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9"/>
                      <a:pt x="0" y="12"/>
                    </a:cubicBezTo>
                    <a:cubicBezTo>
                      <a:pt x="0" y="121"/>
                      <a:pt x="0" y="121"/>
                      <a:pt x="0" y="121"/>
                    </a:cubicBezTo>
                    <a:cubicBezTo>
                      <a:pt x="0" y="124"/>
                      <a:pt x="1" y="127"/>
                      <a:pt x="3" y="129"/>
                    </a:cubicBezTo>
                    <a:cubicBezTo>
                      <a:pt x="6" y="131"/>
                      <a:pt x="9" y="133"/>
                      <a:pt x="12" y="133"/>
                    </a:cubicBezTo>
                    <a:cubicBezTo>
                      <a:pt x="1526" y="133"/>
                      <a:pt x="1526" y="133"/>
                      <a:pt x="1526" y="133"/>
                    </a:cubicBezTo>
                    <a:cubicBezTo>
                      <a:pt x="1530" y="133"/>
                      <a:pt x="1533" y="131"/>
                      <a:pt x="1535" y="129"/>
                    </a:cubicBezTo>
                    <a:cubicBezTo>
                      <a:pt x="1537" y="127"/>
                      <a:pt x="1538" y="124"/>
                      <a:pt x="1538" y="121"/>
                    </a:cubicBezTo>
                    <a:cubicBezTo>
                      <a:pt x="1538" y="12"/>
                      <a:pt x="1538" y="12"/>
                      <a:pt x="1538" y="12"/>
                    </a:cubicBezTo>
                    <a:cubicBezTo>
                      <a:pt x="1538" y="9"/>
                      <a:pt x="1537" y="5"/>
                      <a:pt x="1535" y="3"/>
                    </a:cubicBezTo>
                    <a:cubicBezTo>
                      <a:pt x="1533" y="1"/>
                      <a:pt x="1530" y="0"/>
                      <a:pt x="1526" y="0"/>
                    </a:cubicBezTo>
                    <a:lnTo>
                      <a:pt x="1526"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Oval 46">
                <a:extLst>
                  <a:ext uri="{FF2B5EF4-FFF2-40B4-BE49-F238E27FC236}">
                    <a16:creationId xmlns:a16="http://schemas.microsoft.com/office/drawing/2014/main" xmlns="" id="{BCC81ECE-40D2-4DA3-9D31-C0FEE4F1D4B6}"/>
                  </a:ext>
                </a:extLst>
              </p:cNvPr>
              <p:cNvSpPr>
                <a:spLocks noChangeArrowheads="1"/>
              </p:cNvSpPr>
              <p:nvPr/>
            </p:nvSpPr>
            <p:spPr bwMode="auto">
              <a:xfrm>
                <a:off x="11352213" y="6421438"/>
                <a:ext cx="138113" cy="136525"/>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7" name="Oval 47">
                <a:extLst>
                  <a:ext uri="{FF2B5EF4-FFF2-40B4-BE49-F238E27FC236}">
                    <a16:creationId xmlns:a16="http://schemas.microsoft.com/office/drawing/2014/main" xmlns="" id="{CC9D7402-C93C-4D4E-981B-DF879A20A8F7}"/>
                  </a:ext>
                </a:extLst>
              </p:cNvPr>
              <p:cNvSpPr>
                <a:spLocks noChangeArrowheads="1"/>
              </p:cNvSpPr>
              <p:nvPr/>
            </p:nvSpPr>
            <p:spPr bwMode="auto">
              <a:xfrm>
                <a:off x="11083925" y="6421438"/>
                <a:ext cx="141288" cy="136525"/>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8" name="Oval 48">
                <a:extLst>
                  <a:ext uri="{FF2B5EF4-FFF2-40B4-BE49-F238E27FC236}">
                    <a16:creationId xmlns:a16="http://schemas.microsoft.com/office/drawing/2014/main" xmlns="" id="{99C254AF-1C26-415A-B403-64F627833F90}"/>
                  </a:ext>
                </a:extLst>
              </p:cNvPr>
              <p:cNvSpPr>
                <a:spLocks noChangeArrowheads="1"/>
              </p:cNvSpPr>
              <p:nvPr/>
            </p:nvSpPr>
            <p:spPr bwMode="auto">
              <a:xfrm>
                <a:off x="10818813" y="6421438"/>
                <a:ext cx="138113" cy="136525"/>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9" name="Rectangle 49">
                <a:extLst>
                  <a:ext uri="{FF2B5EF4-FFF2-40B4-BE49-F238E27FC236}">
                    <a16:creationId xmlns:a16="http://schemas.microsoft.com/office/drawing/2014/main" xmlns="" id="{F76C2CB3-8254-49ED-8CFD-2C0C1B80825E}"/>
                  </a:ext>
                </a:extLst>
              </p:cNvPr>
              <p:cNvSpPr>
                <a:spLocks noChangeArrowheads="1"/>
              </p:cNvSpPr>
              <p:nvPr/>
            </p:nvSpPr>
            <p:spPr bwMode="auto">
              <a:xfrm>
                <a:off x="7112000" y="6653213"/>
                <a:ext cx="990600" cy="2346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0" name="Freeform 50">
                <a:extLst>
                  <a:ext uri="{FF2B5EF4-FFF2-40B4-BE49-F238E27FC236}">
                    <a16:creationId xmlns:a16="http://schemas.microsoft.com/office/drawing/2014/main" xmlns="" id="{AB12C5BE-D5E9-45C4-96BD-8E7D8CF09006}"/>
                  </a:ext>
                </a:extLst>
              </p:cNvPr>
              <p:cNvSpPr>
                <a:spLocks/>
              </p:cNvSpPr>
              <p:nvPr/>
            </p:nvSpPr>
            <p:spPr bwMode="auto">
              <a:xfrm>
                <a:off x="7077075" y="6618288"/>
                <a:ext cx="1060450" cy="2416175"/>
              </a:xfrm>
              <a:custGeom>
                <a:avLst/>
                <a:gdLst>
                  <a:gd name="T0" fmla="*/ 344 w 356"/>
                  <a:gd name="T1" fmla="*/ 12 h 811"/>
                  <a:gd name="T2" fmla="*/ 344 w 356"/>
                  <a:gd name="T3" fmla="*/ 0 h 811"/>
                  <a:gd name="T4" fmla="*/ 12 w 356"/>
                  <a:gd name="T5" fmla="*/ 0 h 811"/>
                  <a:gd name="T6" fmla="*/ 3 w 356"/>
                  <a:gd name="T7" fmla="*/ 3 h 811"/>
                  <a:gd name="T8" fmla="*/ 0 w 356"/>
                  <a:gd name="T9" fmla="*/ 12 h 811"/>
                  <a:gd name="T10" fmla="*/ 0 w 356"/>
                  <a:gd name="T11" fmla="*/ 799 h 811"/>
                  <a:gd name="T12" fmla="*/ 3 w 356"/>
                  <a:gd name="T13" fmla="*/ 808 h 811"/>
                  <a:gd name="T14" fmla="*/ 12 w 356"/>
                  <a:gd name="T15" fmla="*/ 811 h 811"/>
                  <a:gd name="T16" fmla="*/ 344 w 356"/>
                  <a:gd name="T17" fmla="*/ 811 h 811"/>
                  <a:gd name="T18" fmla="*/ 352 w 356"/>
                  <a:gd name="T19" fmla="*/ 808 h 811"/>
                  <a:gd name="T20" fmla="*/ 356 w 356"/>
                  <a:gd name="T21" fmla="*/ 799 h 811"/>
                  <a:gd name="T22" fmla="*/ 356 w 356"/>
                  <a:gd name="T23" fmla="*/ 12 h 811"/>
                  <a:gd name="T24" fmla="*/ 352 w 356"/>
                  <a:gd name="T25" fmla="*/ 3 h 811"/>
                  <a:gd name="T26" fmla="*/ 344 w 356"/>
                  <a:gd name="T27" fmla="*/ 0 h 811"/>
                  <a:gd name="T28" fmla="*/ 344 w 356"/>
                  <a:gd name="T29" fmla="*/ 12 h 811"/>
                  <a:gd name="T30" fmla="*/ 332 w 356"/>
                  <a:gd name="T31" fmla="*/ 12 h 811"/>
                  <a:gd name="T32" fmla="*/ 332 w 356"/>
                  <a:gd name="T33" fmla="*/ 787 h 811"/>
                  <a:gd name="T34" fmla="*/ 24 w 356"/>
                  <a:gd name="T35" fmla="*/ 787 h 811"/>
                  <a:gd name="T36" fmla="*/ 24 w 356"/>
                  <a:gd name="T37" fmla="*/ 24 h 811"/>
                  <a:gd name="T38" fmla="*/ 344 w 356"/>
                  <a:gd name="T39" fmla="*/ 24 h 811"/>
                  <a:gd name="T40" fmla="*/ 344 w 356"/>
                  <a:gd name="T41" fmla="*/ 12 h 811"/>
                  <a:gd name="T42" fmla="*/ 332 w 356"/>
                  <a:gd name="T43" fmla="*/ 12 h 811"/>
                  <a:gd name="T44" fmla="*/ 344 w 356"/>
                  <a:gd name="T45" fmla="*/ 1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6" h="811">
                    <a:moveTo>
                      <a:pt x="344" y="12"/>
                    </a:moveTo>
                    <a:cubicBezTo>
                      <a:pt x="344" y="0"/>
                      <a:pt x="344" y="0"/>
                      <a:pt x="344" y="0"/>
                    </a:cubicBezTo>
                    <a:cubicBezTo>
                      <a:pt x="12" y="0"/>
                      <a:pt x="12" y="0"/>
                      <a:pt x="12" y="0"/>
                    </a:cubicBezTo>
                    <a:cubicBezTo>
                      <a:pt x="9" y="0"/>
                      <a:pt x="6" y="1"/>
                      <a:pt x="3" y="3"/>
                    </a:cubicBezTo>
                    <a:cubicBezTo>
                      <a:pt x="1" y="5"/>
                      <a:pt x="0" y="8"/>
                      <a:pt x="0" y="12"/>
                    </a:cubicBezTo>
                    <a:cubicBezTo>
                      <a:pt x="0" y="799"/>
                      <a:pt x="0" y="799"/>
                      <a:pt x="0" y="799"/>
                    </a:cubicBezTo>
                    <a:cubicBezTo>
                      <a:pt x="0" y="802"/>
                      <a:pt x="1" y="805"/>
                      <a:pt x="3" y="808"/>
                    </a:cubicBezTo>
                    <a:cubicBezTo>
                      <a:pt x="6" y="810"/>
                      <a:pt x="9" y="811"/>
                      <a:pt x="12" y="811"/>
                    </a:cubicBezTo>
                    <a:cubicBezTo>
                      <a:pt x="344" y="811"/>
                      <a:pt x="344" y="811"/>
                      <a:pt x="344" y="811"/>
                    </a:cubicBezTo>
                    <a:cubicBezTo>
                      <a:pt x="347" y="811"/>
                      <a:pt x="350" y="810"/>
                      <a:pt x="352" y="808"/>
                    </a:cubicBezTo>
                    <a:cubicBezTo>
                      <a:pt x="354" y="805"/>
                      <a:pt x="356" y="802"/>
                      <a:pt x="356" y="799"/>
                    </a:cubicBezTo>
                    <a:cubicBezTo>
                      <a:pt x="356" y="12"/>
                      <a:pt x="356" y="12"/>
                      <a:pt x="356" y="12"/>
                    </a:cubicBezTo>
                    <a:cubicBezTo>
                      <a:pt x="356" y="8"/>
                      <a:pt x="354" y="5"/>
                      <a:pt x="352" y="3"/>
                    </a:cubicBezTo>
                    <a:cubicBezTo>
                      <a:pt x="350" y="1"/>
                      <a:pt x="347" y="0"/>
                      <a:pt x="344" y="0"/>
                    </a:cubicBezTo>
                    <a:cubicBezTo>
                      <a:pt x="344" y="12"/>
                      <a:pt x="344" y="12"/>
                      <a:pt x="344" y="12"/>
                    </a:cubicBezTo>
                    <a:cubicBezTo>
                      <a:pt x="332" y="12"/>
                      <a:pt x="332" y="12"/>
                      <a:pt x="332" y="12"/>
                    </a:cubicBezTo>
                    <a:cubicBezTo>
                      <a:pt x="332" y="787"/>
                      <a:pt x="332" y="787"/>
                      <a:pt x="332" y="787"/>
                    </a:cubicBezTo>
                    <a:cubicBezTo>
                      <a:pt x="24" y="787"/>
                      <a:pt x="24" y="787"/>
                      <a:pt x="24" y="787"/>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1" name="Rectangle 51">
                <a:extLst>
                  <a:ext uri="{FF2B5EF4-FFF2-40B4-BE49-F238E27FC236}">
                    <a16:creationId xmlns:a16="http://schemas.microsoft.com/office/drawing/2014/main" xmlns="" id="{329244A1-F98B-437D-A0E9-307891623C69}"/>
                  </a:ext>
                </a:extLst>
              </p:cNvPr>
              <p:cNvSpPr>
                <a:spLocks noChangeArrowheads="1"/>
              </p:cNvSpPr>
              <p:nvPr/>
            </p:nvSpPr>
            <p:spPr bwMode="auto">
              <a:xfrm>
                <a:off x="7207250" y="6778626"/>
                <a:ext cx="800100"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2" name="Freeform 52">
                <a:extLst>
                  <a:ext uri="{FF2B5EF4-FFF2-40B4-BE49-F238E27FC236}">
                    <a16:creationId xmlns:a16="http://schemas.microsoft.com/office/drawing/2014/main" xmlns="" id="{E681E977-A045-4B02-BE01-FDDDA7632D4F}"/>
                  </a:ext>
                </a:extLst>
              </p:cNvPr>
              <p:cNvSpPr>
                <a:spLocks/>
              </p:cNvSpPr>
              <p:nvPr/>
            </p:nvSpPr>
            <p:spPr bwMode="auto">
              <a:xfrm>
                <a:off x="7172325" y="6743701"/>
                <a:ext cx="869950" cy="487363"/>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8 w 292"/>
                  <a:gd name="T23" fmla="*/ 4 h 164"/>
                  <a:gd name="T24" fmla="*/ 280 w 292"/>
                  <a:gd name="T25" fmla="*/ 0 h 164"/>
                  <a:gd name="T26" fmla="*/ 12 w 292"/>
                  <a:gd name="T27" fmla="*/ 0 h 164"/>
                  <a:gd name="T28" fmla="*/ 3 w 292"/>
                  <a:gd name="T29" fmla="*/ 4 h 164"/>
                  <a:gd name="T30" fmla="*/ 0 w 292"/>
                  <a:gd name="T31" fmla="*/ 12 h 164"/>
                  <a:gd name="T32" fmla="*/ 0 w 292"/>
                  <a:gd name="T33" fmla="*/ 152 h 164"/>
                  <a:gd name="T34" fmla="*/ 3 w 292"/>
                  <a:gd name="T35" fmla="*/ 161 h 164"/>
                  <a:gd name="T36" fmla="*/ 12 w 292"/>
                  <a:gd name="T37" fmla="*/ 164 h 164"/>
                  <a:gd name="T38" fmla="*/ 280 w 292"/>
                  <a:gd name="T39" fmla="*/ 164 h 164"/>
                  <a:gd name="T40" fmla="*/ 288 w 292"/>
                  <a:gd name="T41" fmla="*/ 161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3" name="Rectangle 53">
                <a:extLst>
                  <a:ext uri="{FF2B5EF4-FFF2-40B4-BE49-F238E27FC236}">
                    <a16:creationId xmlns:a16="http://schemas.microsoft.com/office/drawing/2014/main" xmlns="" id="{357F454C-6808-46DA-972A-6559D7A82674}"/>
                  </a:ext>
                </a:extLst>
              </p:cNvPr>
              <p:cNvSpPr>
                <a:spLocks noChangeArrowheads="1"/>
              </p:cNvSpPr>
              <p:nvPr/>
            </p:nvSpPr>
            <p:spPr bwMode="auto">
              <a:xfrm>
                <a:off x="7207250" y="7339013"/>
                <a:ext cx="800100"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4" name="Freeform 54">
                <a:extLst>
                  <a:ext uri="{FF2B5EF4-FFF2-40B4-BE49-F238E27FC236}">
                    <a16:creationId xmlns:a16="http://schemas.microsoft.com/office/drawing/2014/main" xmlns="" id="{C971C786-2067-44F2-8919-8C254327DF42}"/>
                  </a:ext>
                </a:extLst>
              </p:cNvPr>
              <p:cNvSpPr>
                <a:spLocks/>
              </p:cNvSpPr>
              <p:nvPr/>
            </p:nvSpPr>
            <p:spPr bwMode="auto">
              <a:xfrm>
                <a:off x="7172325" y="7304088"/>
                <a:ext cx="869950" cy="487363"/>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8 w 292"/>
                  <a:gd name="T23" fmla="*/ 3 h 164"/>
                  <a:gd name="T24" fmla="*/ 280 w 292"/>
                  <a:gd name="T25" fmla="*/ 0 h 164"/>
                  <a:gd name="T26" fmla="*/ 12 w 292"/>
                  <a:gd name="T27" fmla="*/ 0 h 164"/>
                  <a:gd name="T28" fmla="*/ 3 w 292"/>
                  <a:gd name="T29" fmla="*/ 3 h 164"/>
                  <a:gd name="T30" fmla="*/ 0 w 292"/>
                  <a:gd name="T31" fmla="*/ 12 h 164"/>
                  <a:gd name="T32" fmla="*/ 0 w 292"/>
                  <a:gd name="T33" fmla="*/ 152 h 164"/>
                  <a:gd name="T34" fmla="*/ 3 w 292"/>
                  <a:gd name="T35" fmla="*/ 160 h 164"/>
                  <a:gd name="T36" fmla="*/ 12 w 292"/>
                  <a:gd name="T37" fmla="*/ 164 h 164"/>
                  <a:gd name="T38" fmla="*/ 280 w 292"/>
                  <a:gd name="T39" fmla="*/ 164 h 164"/>
                  <a:gd name="T40" fmla="*/ 288 w 292"/>
                  <a:gd name="T41" fmla="*/ 160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8" y="3"/>
                    </a:cubicBezTo>
                    <a:cubicBezTo>
                      <a:pt x="286" y="1"/>
                      <a:pt x="283" y="0"/>
                      <a:pt x="280" y="0"/>
                    </a:cubicBezTo>
                    <a:cubicBezTo>
                      <a:pt x="12" y="0"/>
                      <a:pt x="12" y="0"/>
                      <a:pt x="12" y="0"/>
                    </a:cubicBezTo>
                    <a:cubicBezTo>
                      <a:pt x="9" y="0"/>
                      <a:pt x="5" y="1"/>
                      <a:pt x="3" y="3"/>
                    </a:cubicBezTo>
                    <a:cubicBezTo>
                      <a:pt x="1" y="5"/>
                      <a:pt x="0" y="8"/>
                      <a:pt x="0" y="12"/>
                    </a:cubicBezTo>
                    <a:cubicBezTo>
                      <a:pt x="0" y="152"/>
                      <a:pt x="0" y="152"/>
                      <a:pt x="0" y="152"/>
                    </a:cubicBezTo>
                    <a:cubicBezTo>
                      <a:pt x="0" y="155"/>
                      <a:pt x="1" y="158"/>
                      <a:pt x="3" y="160"/>
                    </a:cubicBezTo>
                    <a:cubicBezTo>
                      <a:pt x="5" y="162"/>
                      <a:pt x="9" y="164"/>
                      <a:pt x="12" y="164"/>
                    </a:cubicBezTo>
                    <a:cubicBezTo>
                      <a:pt x="280" y="164"/>
                      <a:pt x="280" y="164"/>
                      <a:pt x="280" y="164"/>
                    </a:cubicBezTo>
                    <a:cubicBezTo>
                      <a:pt x="283" y="164"/>
                      <a:pt x="286" y="162"/>
                      <a:pt x="288" y="160"/>
                    </a:cubicBezTo>
                    <a:cubicBezTo>
                      <a:pt x="291" y="158"/>
                      <a:pt x="292" y="155"/>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5" name="Rectangle 55">
                <a:extLst>
                  <a:ext uri="{FF2B5EF4-FFF2-40B4-BE49-F238E27FC236}">
                    <a16:creationId xmlns:a16="http://schemas.microsoft.com/office/drawing/2014/main" xmlns="" id="{34E0C981-5D78-4F69-A32B-E32D0C27D6F2}"/>
                  </a:ext>
                </a:extLst>
              </p:cNvPr>
              <p:cNvSpPr>
                <a:spLocks noChangeArrowheads="1"/>
              </p:cNvSpPr>
              <p:nvPr/>
            </p:nvSpPr>
            <p:spPr bwMode="auto">
              <a:xfrm>
                <a:off x="7207250" y="7896226"/>
                <a:ext cx="800100"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56">
                <a:extLst>
                  <a:ext uri="{FF2B5EF4-FFF2-40B4-BE49-F238E27FC236}">
                    <a16:creationId xmlns:a16="http://schemas.microsoft.com/office/drawing/2014/main" xmlns="" id="{08AF7073-C7C9-4B86-A3DD-DD8946607F9F}"/>
                  </a:ext>
                </a:extLst>
              </p:cNvPr>
              <p:cNvSpPr>
                <a:spLocks/>
              </p:cNvSpPr>
              <p:nvPr/>
            </p:nvSpPr>
            <p:spPr bwMode="auto">
              <a:xfrm>
                <a:off x="7172325" y="7861301"/>
                <a:ext cx="869950" cy="487363"/>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8 w 292"/>
                  <a:gd name="T23" fmla="*/ 3 h 164"/>
                  <a:gd name="T24" fmla="*/ 280 w 292"/>
                  <a:gd name="T25" fmla="*/ 0 h 164"/>
                  <a:gd name="T26" fmla="*/ 12 w 292"/>
                  <a:gd name="T27" fmla="*/ 0 h 164"/>
                  <a:gd name="T28" fmla="*/ 3 w 292"/>
                  <a:gd name="T29" fmla="*/ 3 h 164"/>
                  <a:gd name="T30" fmla="*/ 0 w 292"/>
                  <a:gd name="T31" fmla="*/ 12 h 164"/>
                  <a:gd name="T32" fmla="*/ 0 w 292"/>
                  <a:gd name="T33" fmla="*/ 152 h 164"/>
                  <a:gd name="T34" fmla="*/ 3 w 292"/>
                  <a:gd name="T35" fmla="*/ 161 h 164"/>
                  <a:gd name="T36" fmla="*/ 12 w 292"/>
                  <a:gd name="T37" fmla="*/ 164 h 164"/>
                  <a:gd name="T38" fmla="*/ 280 w 292"/>
                  <a:gd name="T39" fmla="*/ 164 h 164"/>
                  <a:gd name="T40" fmla="*/ 288 w 292"/>
                  <a:gd name="T41" fmla="*/ 161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3"/>
                    </a:cubicBezTo>
                    <a:cubicBezTo>
                      <a:pt x="286" y="1"/>
                      <a:pt x="283" y="0"/>
                      <a:pt x="280" y="0"/>
                    </a:cubicBezTo>
                    <a:cubicBezTo>
                      <a:pt x="12" y="0"/>
                      <a:pt x="12" y="0"/>
                      <a:pt x="12" y="0"/>
                    </a:cubicBezTo>
                    <a:cubicBezTo>
                      <a:pt x="9" y="0"/>
                      <a:pt x="5" y="1"/>
                      <a:pt x="3" y="3"/>
                    </a:cubicBezTo>
                    <a:cubicBezTo>
                      <a:pt x="1" y="6"/>
                      <a:pt x="0" y="9"/>
                      <a:pt x="0" y="12"/>
                    </a:cubicBezTo>
                    <a:cubicBezTo>
                      <a:pt x="0" y="152"/>
                      <a:pt x="0" y="152"/>
                      <a:pt x="0" y="152"/>
                    </a:cubicBezTo>
                    <a:cubicBezTo>
                      <a:pt x="0" y="155"/>
                      <a:pt x="1" y="158"/>
                      <a:pt x="3" y="161"/>
                    </a:cubicBezTo>
                    <a:cubicBezTo>
                      <a:pt x="5" y="163"/>
                      <a:pt x="9" y="164"/>
                      <a:pt x="12" y="164"/>
                    </a:cubicBezTo>
                    <a:cubicBezTo>
                      <a:pt x="280" y="164"/>
                      <a:pt x="280" y="164"/>
                      <a:pt x="280" y="164"/>
                    </a:cubicBezTo>
                    <a:cubicBezTo>
                      <a:pt x="283" y="164"/>
                      <a:pt x="286" y="163"/>
                      <a:pt x="288" y="161"/>
                    </a:cubicBezTo>
                    <a:cubicBezTo>
                      <a:pt x="291" y="158"/>
                      <a:pt x="292" y="155"/>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7" name="Rectangle 57">
                <a:extLst>
                  <a:ext uri="{FF2B5EF4-FFF2-40B4-BE49-F238E27FC236}">
                    <a16:creationId xmlns:a16="http://schemas.microsoft.com/office/drawing/2014/main" xmlns="" id="{32F6B7DF-717B-4245-A1E0-EC176E73A5B4}"/>
                  </a:ext>
                </a:extLst>
              </p:cNvPr>
              <p:cNvSpPr>
                <a:spLocks noChangeArrowheads="1"/>
              </p:cNvSpPr>
              <p:nvPr/>
            </p:nvSpPr>
            <p:spPr bwMode="auto">
              <a:xfrm>
                <a:off x="7207250" y="8453438"/>
                <a:ext cx="800100"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58">
                <a:extLst>
                  <a:ext uri="{FF2B5EF4-FFF2-40B4-BE49-F238E27FC236}">
                    <a16:creationId xmlns:a16="http://schemas.microsoft.com/office/drawing/2014/main" xmlns="" id="{BC8589A0-B896-4860-9E8E-057B5812441E}"/>
                  </a:ext>
                </a:extLst>
              </p:cNvPr>
              <p:cNvSpPr>
                <a:spLocks/>
              </p:cNvSpPr>
              <p:nvPr/>
            </p:nvSpPr>
            <p:spPr bwMode="auto">
              <a:xfrm>
                <a:off x="7172325" y="8418513"/>
                <a:ext cx="869950" cy="488950"/>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8 w 292"/>
                  <a:gd name="T23" fmla="*/ 4 h 164"/>
                  <a:gd name="T24" fmla="*/ 280 w 292"/>
                  <a:gd name="T25" fmla="*/ 0 h 164"/>
                  <a:gd name="T26" fmla="*/ 12 w 292"/>
                  <a:gd name="T27" fmla="*/ 0 h 164"/>
                  <a:gd name="T28" fmla="*/ 3 w 292"/>
                  <a:gd name="T29" fmla="*/ 4 h 164"/>
                  <a:gd name="T30" fmla="*/ 0 w 292"/>
                  <a:gd name="T31" fmla="*/ 12 h 164"/>
                  <a:gd name="T32" fmla="*/ 0 w 292"/>
                  <a:gd name="T33" fmla="*/ 152 h 164"/>
                  <a:gd name="T34" fmla="*/ 3 w 292"/>
                  <a:gd name="T35" fmla="*/ 161 h 164"/>
                  <a:gd name="T36" fmla="*/ 12 w 292"/>
                  <a:gd name="T37" fmla="*/ 164 h 164"/>
                  <a:gd name="T38" fmla="*/ 280 w 292"/>
                  <a:gd name="T39" fmla="*/ 164 h 164"/>
                  <a:gd name="T40" fmla="*/ 288 w 292"/>
                  <a:gd name="T41" fmla="*/ 161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59">
                <a:extLst>
                  <a:ext uri="{FF2B5EF4-FFF2-40B4-BE49-F238E27FC236}">
                    <a16:creationId xmlns:a16="http://schemas.microsoft.com/office/drawing/2014/main" xmlns="" id="{E3606CE0-ECE9-4CFF-B90B-E5884467EEBD}"/>
                  </a:ext>
                </a:extLst>
              </p:cNvPr>
              <p:cNvSpPr>
                <a:spLocks noChangeArrowheads="1"/>
              </p:cNvSpPr>
              <p:nvPr/>
            </p:nvSpPr>
            <p:spPr bwMode="auto">
              <a:xfrm>
                <a:off x="8242300" y="6778626"/>
                <a:ext cx="3248025" cy="2071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0" name="Rectangle 60">
                <a:extLst>
                  <a:ext uri="{FF2B5EF4-FFF2-40B4-BE49-F238E27FC236}">
                    <a16:creationId xmlns:a16="http://schemas.microsoft.com/office/drawing/2014/main" xmlns="" id="{3C73E8B9-610E-4F27-85C7-C2A3A481A338}"/>
                  </a:ext>
                </a:extLst>
              </p:cNvPr>
              <p:cNvSpPr>
                <a:spLocks noChangeArrowheads="1"/>
              </p:cNvSpPr>
              <p:nvPr/>
            </p:nvSpPr>
            <p:spPr bwMode="auto">
              <a:xfrm>
                <a:off x="8242300" y="6778626"/>
                <a:ext cx="324802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1" name="Freeform 61">
                <a:extLst>
                  <a:ext uri="{FF2B5EF4-FFF2-40B4-BE49-F238E27FC236}">
                    <a16:creationId xmlns:a16="http://schemas.microsoft.com/office/drawing/2014/main" xmlns="" id="{6103D782-EC58-4DB0-BD27-82BA60EEEBA4}"/>
                  </a:ext>
                </a:extLst>
              </p:cNvPr>
              <p:cNvSpPr>
                <a:spLocks/>
              </p:cNvSpPr>
              <p:nvPr/>
            </p:nvSpPr>
            <p:spPr bwMode="auto">
              <a:xfrm>
                <a:off x="8207375" y="6743701"/>
                <a:ext cx="3317875" cy="2141538"/>
              </a:xfrm>
              <a:custGeom>
                <a:avLst/>
                <a:gdLst>
                  <a:gd name="T0" fmla="*/ 1101 w 1113"/>
                  <a:gd name="T1" fmla="*/ 707 h 719"/>
                  <a:gd name="T2" fmla="*/ 1101 w 1113"/>
                  <a:gd name="T3" fmla="*/ 695 h 719"/>
                  <a:gd name="T4" fmla="*/ 24 w 1113"/>
                  <a:gd name="T5" fmla="*/ 695 h 719"/>
                  <a:gd name="T6" fmla="*/ 24 w 1113"/>
                  <a:gd name="T7" fmla="*/ 24 h 719"/>
                  <a:gd name="T8" fmla="*/ 1089 w 1113"/>
                  <a:gd name="T9" fmla="*/ 24 h 719"/>
                  <a:gd name="T10" fmla="*/ 1089 w 1113"/>
                  <a:gd name="T11" fmla="*/ 707 h 719"/>
                  <a:gd name="T12" fmla="*/ 1101 w 1113"/>
                  <a:gd name="T13" fmla="*/ 707 h 719"/>
                  <a:gd name="T14" fmla="*/ 1101 w 1113"/>
                  <a:gd name="T15" fmla="*/ 695 h 719"/>
                  <a:gd name="T16" fmla="*/ 1101 w 1113"/>
                  <a:gd name="T17" fmla="*/ 707 h 719"/>
                  <a:gd name="T18" fmla="*/ 1113 w 1113"/>
                  <a:gd name="T19" fmla="*/ 707 h 719"/>
                  <a:gd name="T20" fmla="*/ 1113 w 1113"/>
                  <a:gd name="T21" fmla="*/ 12 h 719"/>
                  <a:gd name="T22" fmla="*/ 1110 w 1113"/>
                  <a:gd name="T23" fmla="*/ 4 h 719"/>
                  <a:gd name="T24" fmla="*/ 1101 w 1113"/>
                  <a:gd name="T25" fmla="*/ 0 h 719"/>
                  <a:gd name="T26" fmla="*/ 12 w 1113"/>
                  <a:gd name="T27" fmla="*/ 0 h 719"/>
                  <a:gd name="T28" fmla="*/ 4 w 1113"/>
                  <a:gd name="T29" fmla="*/ 4 h 719"/>
                  <a:gd name="T30" fmla="*/ 0 w 1113"/>
                  <a:gd name="T31" fmla="*/ 12 h 719"/>
                  <a:gd name="T32" fmla="*/ 0 w 1113"/>
                  <a:gd name="T33" fmla="*/ 707 h 719"/>
                  <a:gd name="T34" fmla="*/ 4 w 1113"/>
                  <a:gd name="T35" fmla="*/ 715 h 719"/>
                  <a:gd name="T36" fmla="*/ 12 w 1113"/>
                  <a:gd name="T37" fmla="*/ 719 h 719"/>
                  <a:gd name="T38" fmla="*/ 1101 w 1113"/>
                  <a:gd name="T39" fmla="*/ 719 h 719"/>
                  <a:gd name="T40" fmla="*/ 1110 w 1113"/>
                  <a:gd name="T41" fmla="*/ 715 h 719"/>
                  <a:gd name="T42" fmla="*/ 1113 w 1113"/>
                  <a:gd name="T43" fmla="*/ 707 h 719"/>
                  <a:gd name="T44" fmla="*/ 1101 w 1113"/>
                  <a:gd name="T45" fmla="*/ 70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3" h="719">
                    <a:moveTo>
                      <a:pt x="1101" y="707"/>
                    </a:moveTo>
                    <a:cubicBezTo>
                      <a:pt x="1101" y="695"/>
                      <a:pt x="1101" y="695"/>
                      <a:pt x="1101" y="695"/>
                    </a:cubicBezTo>
                    <a:cubicBezTo>
                      <a:pt x="24" y="695"/>
                      <a:pt x="24" y="695"/>
                      <a:pt x="24" y="695"/>
                    </a:cubicBezTo>
                    <a:cubicBezTo>
                      <a:pt x="24" y="24"/>
                      <a:pt x="24" y="24"/>
                      <a:pt x="24" y="24"/>
                    </a:cubicBezTo>
                    <a:cubicBezTo>
                      <a:pt x="1089" y="24"/>
                      <a:pt x="1089" y="24"/>
                      <a:pt x="1089" y="24"/>
                    </a:cubicBezTo>
                    <a:cubicBezTo>
                      <a:pt x="1089" y="707"/>
                      <a:pt x="1089" y="707"/>
                      <a:pt x="1089" y="707"/>
                    </a:cubicBezTo>
                    <a:cubicBezTo>
                      <a:pt x="1101" y="707"/>
                      <a:pt x="1101" y="707"/>
                      <a:pt x="1101" y="707"/>
                    </a:cubicBezTo>
                    <a:cubicBezTo>
                      <a:pt x="1101" y="695"/>
                      <a:pt x="1101" y="695"/>
                      <a:pt x="1101" y="695"/>
                    </a:cubicBezTo>
                    <a:cubicBezTo>
                      <a:pt x="1101" y="707"/>
                      <a:pt x="1101" y="707"/>
                      <a:pt x="1101" y="707"/>
                    </a:cubicBezTo>
                    <a:cubicBezTo>
                      <a:pt x="1113" y="707"/>
                      <a:pt x="1113" y="707"/>
                      <a:pt x="1113" y="707"/>
                    </a:cubicBezTo>
                    <a:cubicBezTo>
                      <a:pt x="1113" y="12"/>
                      <a:pt x="1113" y="12"/>
                      <a:pt x="1113" y="12"/>
                    </a:cubicBezTo>
                    <a:cubicBezTo>
                      <a:pt x="1113" y="9"/>
                      <a:pt x="1112" y="6"/>
                      <a:pt x="1110" y="4"/>
                    </a:cubicBezTo>
                    <a:cubicBezTo>
                      <a:pt x="1108" y="1"/>
                      <a:pt x="1105" y="0"/>
                      <a:pt x="1101" y="0"/>
                    </a:cubicBezTo>
                    <a:cubicBezTo>
                      <a:pt x="12" y="0"/>
                      <a:pt x="12" y="0"/>
                      <a:pt x="12" y="0"/>
                    </a:cubicBezTo>
                    <a:cubicBezTo>
                      <a:pt x="9" y="0"/>
                      <a:pt x="6" y="1"/>
                      <a:pt x="4" y="4"/>
                    </a:cubicBezTo>
                    <a:cubicBezTo>
                      <a:pt x="2" y="6"/>
                      <a:pt x="0" y="9"/>
                      <a:pt x="0" y="12"/>
                    </a:cubicBezTo>
                    <a:cubicBezTo>
                      <a:pt x="0" y="707"/>
                      <a:pt x="0" y="707"/>
                      <a:pt x="0" y="707"/>
                    </a:cubicBezTo>
                    <a:cubicBezTo>
                      <a:pt x="0" y="710"/>
                      <a:pt x="2" y="713"/>
                      <a:pt x="4" y="715"/>
                    </a:cubicBezTo>
                    <a:cubicBezTo>
                      <a:pt x="6" y="718"/>
                      <a:pt x="9" y="719"/>
                      <a:pt x="12" y="719"/>
                    </a:cubicBezTo>
                    <a:cubicBezTo>
                      <a:pt x="1101" y="719"/>
                      <a:pt x="1101" y="719"/>
                      <a:pt x="1101" y="719"/>
                    </a:cubicBezTo>
                    <a:cubicBezTo>
                      <a:pt x="1105" y="719"/>
                      <a:pt x="1108" y="718"/>
                      <a:pt x="1110" y="715"/>
                    </a:cubicBezTo>
                    <a:cubicBezTo>
                      <a:pt x="1112" y="713"/>
                      <a:pt x="1113" y="710"/>
                      <a:pt x="1113" y="707"/>
                    </a:cubicBezTo>
                    <a:cubicBezTo>
                      <a:pt x="1101" y="707"/>
                      <a:pt x="1101" y="707"/>
                      <a:pt x="1101" y="707"/>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2" name="Freeform 62">
                <a:extLst>
                  <a:ext uri="{FF2B5EF4-FFF2-40B4-BE49-F238E27FC236}">
                    <a16:creationId xmlns:a16="http://schemas.microsoft.com/office/drawing/2014/main" xmlns="" id="{77A48763-EFAB-4525-AFEA-57ED9875AB45}"/>
                  </a:ext>
                </a:extLst>
              </p:cNvPr>
              <p:cNvSpPr>
                <a:spLocks/>
              </p:cNvSpPr>
              <p:nvPr/>
            </p:nvSpPr>
            <p:spPr bwMode="auto">
              <a:xfrm>
                <a:off x="9432925" y="7165976"/>
                <a:ext cx="1741488" cy="1296988"/>
              </a:xfrm>
              <a:custGeom>
                <a:avLst/>
                <a:gdLst>
                  <a:gd name="T0" fmla="*/ 1097 w 1097"/>
                  <a:gd name="T1" fmla="*/ 817 h 817"/>
                  <a:gd name="T2" fmla="*/ 0 w 1097"/>
                  <a:gd name="T3" fmla="*/ 817 h 817"/>
                  <a:gd name="T4" fmla="*/ 0 w 1097"/>
                  <a:gd name="T5" fmla="*/ 0 h 817"/>
                  <a:gd name="T6" fmla="*/ 629 w 1097"/>
                  <a:gd name="T7" fmla="*/ 0 h 817"/>
                  <a:gd name="T8" fmla="*/ 1097 w 1097"/>
                  <a:gd name="T9" fmla="*/ 817 h 817"/>
                </a:gdLst>
                <a:ahLst/>
                <a:cxnLst>
                  <a:cxn ang="0">
                    <a:pos x="T0" y="T1"/>
                  </a:cxn>
                  <a:cxn ang="0">
                    <a:pos x="T2" y="T3"/>
                  </a:cxn>
                  <a:cxn ang="0">
                    <a:pos x="T4" y="T5"/>
                  </a:cxn>
                  <a:cxn ang="0">
                    <a:pos x="T6" y="T7"/>
                  </a:cxn>
                  <a:cxn ang="0">
                    <a:pos x="T8" y="T9"/>
                  </a:cxn>
                </a:cxnLst>
                <a:rect l="0" t="0" r="r" b="b"/>
                <a:pathLst>
                  <a:path w="1097" h="817">
                    <a:moveTo>
                      <a:pt x="1097" y="817"/>
                    </a:moveTo>
                    <a:lnTo>
                      <a:pt x="0" y="817"/>
                    </a:lnTo>
                    <a:lnTo>
                      <a:pt x="0" y="0"/>
                    </a:lnTo>
                    <a:lnTo>
                      <a:pt x="629" y="0"/>
                    </a:lnTo>
                    <a:lnTo>
                      <a:pt x="1097" y="817"/>
                    </a:lnTo>
                    <a:close/>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3" name="Freeform 63">
                <a:extLst>
                  <a:ext uri="{FF2B5EF4-FFF2-40B4-BE49-F238E27FC236}">
                    <a16:creationId xmlns:a16="http://schemas.microsoft.com/office/drawing/2014/main" xmlns="" id="{A7645C1F-3AC4-477C-AAF0-EFB11A8314BC}"/>
                  </a:ext>
                </a:extLst>
              </p:cNvPr>
              <p:cNvSpPr>
                <a:spLocks/>
              </p:cNvSpPr>
              <p:nvPr/>
            </p:nvSpPr>
            <p:spPr bwMode="auto">
              <a:xfrm>
                <a:off x="9432925" y="7165976"/>
                <a:ext cx="1741488" cy="1296988"/>
              </a:xfrm>
              <a:custGeom>
                <a:avLst/>
                <a:gdLst>
                  <a:gd name="T0" fmla="*/ 1097 w 1097"/>
                  <a:gd name="T1" fmla="*/ 817 h 817"/>
                  <a:gd name="T2" fmla="*/ 0 w 1097"/>
                  <a:gd name="T3" fmla="*/ 817 h 817"/>
                  <a:gd name="T4" fmla="*/ 0 w 1097"/>
                  <a:gd name="T5" fmla="*/ 0 h 817"/>
                  <a:gd name="T6" fmla="*/ 629 w 1097"/>
                  <a:gd name="T7" fmla="*/ 0 h 817"/>
                  <a:gd name="T8" fmla="*/ 1097 w 1097"/>
                  <a:gd name="T9" fmla="*/ 817 h 817"/>
                </a:gdLst>
                <a:ahLst/>
                <a:cxnLst>
                  <a:cxn ang="0">
                    <a:pos x="T0" y="T1"/>
                  </a:cxn>
                  <a:cxn ang="0">
                    <a:pos x="T2" y="T3"/>
                  </a:cxn>
                  <a:cxn ang="0">
                    <a:pos x="T4" y="T5"/>
                  </a:cxn>
                  <a:cxn ang="0">
                    <a:pos x="T6" y="T7"/>
                  </a:cxn>
                  <a:cxn ang="0">
                    <a:pos x="T8" y="T9"/>
                  </a:cxn>
                </a:cxnLst>
                <a:rect l="0" t="0" r="r" b="b"/>
                <a:pathLst>
                  <a:path w="1097" h="817">
                    <a:moveTo>
                      <a:pt x="1097" y="817"/>
                    </a:moveTo>
                    <a:lnTo>
                      <a:pt x="0" y="817"/>
                    </a:lnTo>
                    <a:lnTo>
                      <a:pt x="0" y="0"/>
                    </a:lnTo>
                    <a:lnTo>
                      <a:pt x="629" y="0"/>
                    </a:lnTo>
                    <a:lnTo>
                      <a:pt x="1097" y="8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4" name="Freeform 64">
                <a:extLst>
                  <a:ext uri="{FF2B5EF4-FFF2-40B4-BE49-F238E27FC236}">
                    <a16:creationId xmlns:a16="http://schemas.microsoft.com/office/drawing/2014/main" xmlns="" id="{AC552CE7-B61B-4908-9A18-C4AEBC3F870A}"/>
                  </a:ext>
                </a:extLst>
              </p:cNvPr>
              <p:cNvSpPr>
                <a:spLocks/>
              </p:cNvSpPr>
              <p:nvPr/>
            </p:nvSpPr>
            <p:spPr bwMode="auto">
              <a:xfrm>
                <a:off x="9396413" y="7131051"/>
                <a:ext cx="1812925" cy="1366838"/>
              </a:xfrm>
              <a:custGeom>
                <a:avLst/>
                <a:gdLst>
                  <a:gd name="T0" fmla="*/ 596 w 608"/>
                  <a:gd name="T1" fmla="*/ 447 h 459"/>
                  <a:gd name="T2" fmla="*/ 596 w 608"/>
                  <a:gd name="T3" fmla="*/ 435 h 459"/>
                  <a:gd name="T4" fmla="*/ 24 w 608"/>
                  <a:gd name="T5" fmla="*/ 435 h 459"/>
                  <a:gd name="T6" fmla="*/ 24 w 608"/>
                  <a:gd name="T7" fmla="*/ 24 h 459"/>
                  <a:gd name="T8" fmla="*/ 340 w 608"/>
                  <a:gd name="T9" fmla="*/ 24 h 459"/>
                  <a:gd name="T10" fmla="*/ 585 w 608"/>
                  <a:gd name="T11" fmla="*/ 453 h 459"/>
                  <a:gd name="T12" fmla="*/ 596 w 608"/>
                  <a:gd name="T13" fmla="*/ 447 h 459"/>
                  <a:gd name="T14" fmla="*/ 596 w 608"/>
                  <a:gd name="T15" fmla="*/ 435 h 459"/>
                  <a:gd name="T16" fmla="*/ 596 w 608"/>
                  <a:gd name="T17" fmla="*/ 447 h 459"/>
                  <a:gd name="T18" fmla="*/ 606 w 608"/>
                  <a:gd name="T19" fmla="*/ 441 h 459"/>
                  <a:gd name="T20" fmla="*/ 358 w 608"/>
                  <a:gd name="T21" fmla="*/ 6 h 459"/>
                  <a:gd name="T22" fmla="*/ 347 w 608"/>
                  <a:gd name="T23" fmla="*/ 0 h 459"/>
                  <a:gd name="T24" fmla="*/ 12 w 608"/>
                  <a:gd name="T25" fmla="*/ 0 h 459"/>
                  <a:gd name="T26" fmla="*/ 3 w 608"/>
                  <a:gd name="T27" fmla="*/ 3 h 459"/>
                  <a:gd name="T28" fmla="*/ 0 w 608"/>
                  <a:gd name="T29" fmla="*/ 12 h 459"/>
                  <a:gd name="T30" fmla="*/ 0 w 608"/>
                  <a:gd name="T31" fmla="*/ 447 h 459"/>
                  <a:gd name="T32" fmla="*/ 3 w 608"/>
                  <a:gd name="T33" fmla="*/ 456 h 459"/>
                  <a:gd name="T34" fmla="*/ 12 w 608"/>
                  <a:gd name="T35" fmla="*/ 459 h 459"/>
                  <a:gd name="T36" fmla="*/ 596 w 608"/>
                  <a:gd name="T37" fmla="*/ 459 h 459"/>
                  <a:gd name="T38" fmla="*/ 606 w 608"/>
                  <a:gd name="T39" fmla="*/ 453 h 459"/>
                  <a:gd name="T40" fmla="*/ 606 w 608"/>
                  <a:gd name="T41" fmla="*/ 441 h 459"/>
                  <a:gd name="T42" fmla="*/ 596 w 608"/>
                  <a:gd name="T43" fmla="*/ 4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8" h="459">
                    <a:moveTo>
                      <a:pt x="596" y="447"/>
                    </a:moveTo>
                    <a:cubicBezTo>
                      <a:pt x="596" y="435"/>
                      <a:pt x="596" y="435"/>
                      <a:pt x="596" y="435"/>
                    </a:cubicBezTo>
                    <a:cubicBezTo>
                      <a:pt x="24" y="435"/>
                      <a:pt x="24" y="435"/>
                      <a:pt x="24" y="435"/>
                    </a:cubicBezTo>
                    <a:cubicBezTo>
                      <a:pt x="24" y="24"/>
                      <a:pt x="24" y="24"/>
                      <a:pt x="24" y="24"/>
                    </a:cubicBezTo>
                    <a:cubicBezTo>
                      <a:pt x="340" y="24"/>
                      <a:pt x="340" y="24"/>
                      <a:pt x="340" y="24"/>
                    </a:cubicBezTo>
                    <a:cubicBezTo>
                      <a:pt x="585" y="453"/>
                      <a:pt x="585" y="453"/>
                      <a:pt x="585" y="453"/>
                    </a:cubicBezTo>
                    <a:cubicBezTo>
                      <a:pt x="596" y="447"/>
                      <a:pt x="596" y="447"/>
                      <a:pt x="596" y="447"/>
                    </a:cubicBezTo>
                    <a:cubicBezTo>
                      <a:pt x="596" y="435"/>
                      <a:pt x="596" y="435"/>
                      <a:pt x="596" y="435"/>
                    </a:cubicBezTo>
                    <a:cubicBezTo>
                      <a:pt x="596" y="447"/>
                      <a:pt x="596" y="447"/>
                      <a:pt x="596" y="447"/>
                    </a:cubicBezTo>
                    <a:cubicBezTo>
                      <a:pt x="606" y="441"/>
                      <a:pt x="606" y="441"/>
                      <a:pt x="606" y="441"/>
                    </a:cubicBezTo>
                    <a:cubicBezTo>
                      <a:pt x="358" y="6"/>
                      <a:pt x="358" y="6"/>
                      <a:pt x="358" y="6"/>
                    </a:cubicBezTo>
                    <a:cubicBezTo>
                      <a:pt x="356" y="2"/>
                      <a:pt x="352" y="0"/>
                      <a:pt x="347" y="0"/>
                    </a:cubicBezTo>
                    <a:cubicBezTo>
                      <a:pt x="12" y="0"/>
                      <a:pt x="12" y="0"/>
                      <a:pt x="12" y="0"/>
                    </a:cubicBezTo>
                    <a:cubicBezTo>
                      <a:pt x="9" y="0"/>
                      <a:pt x="6" y="1"/>
                      <a:pt x="3" y="3"/>
                    </a:cubicBezTo>
                    <a:cubicBezTo>
                      <a:pt x="1" y="6"/>
                      <a:pt x="0" y="9"/>
                      <a:pt x="0" y="12"/>
                    </a:cubicBezTo>
                    <a:cubicBezTo>
                      <a:pt x="0" y="447"/>
                      <a:pt x="0" y="447"/>
                      <a:pt x="0" y="447"/>
                    </a:cubicBezTo>
                    <a:cubicBezTo>
                      <a:pt x="0" y="450"/>
                      <a:pt x="1" y="453"/>
                      <a:pt x="3" y="456"/>
                    </a:cubicBezTo>
                    <a:cubicBezTo>
                      <a:pt x="6" y="458"/>
                      <a:pt x="9" y="459"/>
                      <a:pt x="12" y="459"/>
                    </a:cubicBezTo>
                    <a:cubicBezTo>
                      <a:pt x="596" y="459"/>
                      <a:pt x="596" y="459"/>
                      <a:pt x="596" y="459"/>
                    </a:cubicBezTo>
                    <a:cubicBezTo>
                      <a:pt x="600" y="459"/>
                      <a:pt x="604" y="457"/>
                      <a:pt x="606" y="453"/>
                    </a:cubicBezTo>
                    <a:cubicBezTo>
                      <a:pt x="608" y="450"/>
                      <a:pt x="608" y="445"/>
                      <a:pt x="606" y="441"/>
                    </a:cubicBezTo>
                    <a:cubicBezTo>
                      <a:pt x="596" y="447"/>
                      <a:pt x="596" y="447"/>
                      <a:pt x="596" y="447"/>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5" name="Freeform 65">
                <a:extLst>
                  <a:ext uri="{FF2B5EF4-FFF2-40B4-BE49-F238E27FC236}">
                    <a16:creationId xmlns:a16="http://schemas.microsoft.com/office/drawing/2014/main" xmlns="" id="{11F593BF-6EBA-48D6-9574-3876576C82F4}"/>
                  </a:ext>
                </a:extLst>
              </p:cNvPr>
              <p:cNvSpPr>
                <a:spLocks/>
              </p:cNvSpPr>
              <p:nvPr/>
            </p:nvSpPr>
            <p:spPr bwMode="auto">
              <a:xfrm>
                <a:off x="8561388" y="7165976"/>
                <a:ext cx="1741488" cy="1296988"/>
              </a:xfrm>
              <a:custGeom>
                <a:avLst/>
                <a:gdLst>
                  <a:gd name="T0" fmla="*/ 1097 w 1097"/>
                  <a:gd name="T1" fmla="*/ 817 h 817"/>
                  <a:gd name="T2" fmla="*/ 0 w 1097"/>
                  <a:gd name="T3" fmla="*/ 817 h 817"/>
                  <a:gd name="T4" fmla="*/ 549 w 1097"/>
                  <a:gd name="T5" fmla="*/ 0 h 817"/>
                  <a:gd name="T6" fmla="*/ 1097 w 1097"/>
                  <a:gd name="T7" fmla="*/ 817 h 817"/>
                </a:gdLst>
                <a:ahLst/>
                <a:cxnLst>
                  <a:cxn ang="0">
                    <a:pos x="T0" y="T1"/>
                  </a:cxn>
                  <a:cxn ang="0">
                    <a:pos x="T2" y="T3"/>
                  </a:cxn>
                  <a:cxn ang="0">
                    <a:pos x="T4" y="T5"/>
                  </a:cxn>
                  <a:cxn ang="0">
                    <a:pos x="T6" y="T7"/>
                  </a:cxn>
                </a:cxnLst>
                <a:rect l="0" t="0" r="r" b="b"/>
                <a:pathLst>
                  <a:path w="1097" h="817">
                    <a:moveTo>
                      <a:pt x="1097" y="817"/>
                    </a:moveTo>
                    <a:lnTo>
                      <a:pt x="0" y="817"/>
                    </a:lnTo>
                    <a:lnTo>
                      <a:pt x="549" y="0"/>
                    </a:lnTo>
                    <a:lnTo>
                      <a:pt x="1097" y="817"/>
                    </a:lnTo>
                    <a:close/>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6" name="Freeform 66">
                <a:extLst>
                  <a:ext uri="{FF2B5EF4-FFF2-40B4-BE49-F238E27FC236}">
                    <a16:creationId xmlns:a16="http://schemas.microsoft.com/office/drawing/2014/main" xmlns="" id="{6B8EF7A7-095B-4B1B-86A9-C64A684B46BF}"/>
                  </a:ext>
                </a:extLst>
              </p:cNvPr>
              <p:cNvSpPr>
                <a:spLocks/>
              </p:cNvSpPr>
              <p:nvPr/>
            </p:nvSpPr>
            <p:spPr bwMode="auto">
              <a:xfrm>
                <a:off x="8523288" y="7131051"/>
                <a:ext cx="1816100" cy="1366838"/>
              </a:xfrm>
              <a:custGeom>
                <a:avLst/>
                <a:gdLst>
                  <a:gd name="T0" fmla="*/ 597 w 609"/>
                  <a:gd name="T1" fmla="*/ 447 h 459"/>
                  <a:gd name="T2" fmla="*/ 597 w 609"/>
                  <a:gd name="T3" fmla="*/ 435 h 459"/>
                  <a:gd name="T4" fmla="*/ 36 w 609"/>
                  <a:gd name="T5" fmla="*/ 435 h 459"/>
                  <a:gd name="T6" fmla="*/ 305 w 609"/>
                  <a:gd name="T7" fmla="*/ 33 h 459"/>
                  <a:gd name="T8" fmla="*/ 587 w 609"/>
                  <a:gd name="T9" fmla="*/ 454 h 459"/>
                  <a:gd name="T10" fmla="*/ 597 w 609"/>
                  <a:gd name="T11" fmla="*/ 447 h 459"/>
                  <a:gd name="T12" fmla="*/ 597 w 609"/>
                  <a:gd name="T13" fmla="*/ 435 h 459"/>
                  <a:gd name="T14" fmla="*/ 597 w 609"/>
                  <a:gd name="T15" fmla="*/ 447 h 459"/>
                  <a:gd name="T16" fmla="*/ 607 w 609"/>
                  <a:gd name="T17" fmla="*/ 441 h 459"/>
                  <a:gd name="T18" fmla="*/ 315 w 609"/>
                  <a:gd name="T19" fmla="*/ 5 h 459"/>
                  <a:gd name="T20" fmla="*/ 305 w 609"/>
                  <a:gd name="T21" fmla="*/ 0 h 459"/>
                  <a:gd name="T22" fmla="*/ 295 w 609"/>
                  <a:gd name="T23" fmla="*/ 5 h 459"/>
                  <a:gd name="T24" fmla="*/ 3 w 609"/>
                  <a:gd name="T25" fmla="*/ 441 h 459"/>
                  <a:gd name="T26" fmla="*/ 3 w 609"/>
                  <a:gd name="T27" fmla="*/ 453 h 459"/>
                  <a:gd name="T28" fmla="*/ 13 w 609"/>
                  <a:gd name="T29" fmla="*/ 459 h 459"/>
                  <a:gd name="T30" fmla="*/ 597 w 609"/>
                  <a:gd name="T31" fmla="*/ 459 h 459"/>
                  <a:gd name="T32" fmla="*/ 607 w 609"/>
                  <a:gd name="T33" fmla="*/ 453 h 459"/>
                  <a:gd name="T34" fmla="*/ 607 w 609"/>
                  <a:gd name="T35" fmla="*/ 441 h 459"/>
                  <a:gd name="T36" fmla="*/ 597 w 609"/>
                  <a:gd name="T37" fmla="*/ 4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9" h="459">
                    <a:moveTo>
                      <a:pt x="597" y="447"/>
                    </a:moveTo>
                    <a:cubicBezTo>
                      <a:pt x="597" y="435"/>
                      <a:pt x="597" y="435"/>
                      <a:pt x="597" y="435"/>
                    </a:cubicBezTo>
                    <a:cubicBezTo>
                      <a:pt x="36" y="435"/>
                      <a:pt x="36" y="435"/>
                      <a:pt x="36" y="435"/>
                    </a:cubicBezTo>
                    <a:cubicBezTo>
                      <a:pt x="305" y="33"/>
                      <a:pt x="305" y="33"/>
                      <a:pt x="305" y="33"/>
                    </a:cubicBezTo>
                    <a:cubicBezTo>
                      <a:pt x="587" y="454"/>
                      <a:pt x="587" y="454"/>
                      <a:pt x="587" y="454"/>
                    </a:cubicBezTo>
                    <a:cubicBezTo>
                      <a:pt x="597" y="447"/>
                      <a:pt x="597" y="447"/>
                      <a:pt x="597" y="447"/>
                    </a:cubicBezTo>
                    <a:cubicBezTo>
                      <a:pt x="597" y="435"/>
                      <a:pt x="597" y="435"/>
                      <a:pt x="597" y="435"/>
                    </a:cubicBezTo>
                    <a:cubicBezTo>
                      <a:pt x="597" y="447"/>
                      <a:pt x="597" y="447"/>
                      <a:pt x="597" y="447"/>
                    </a:cubicBezTo>
                    <a:cubicBezTo>
                      <a:pt x="607" y="441"/>
                      <a:pt x="607" y="441"/>
                      <a:pt x="607" y="441"/>
                    </a:cubicBezTo>
                    <a:cubicBezTo>
                      <a:pt x="315" y="5"/>
                      <a:pt x="315" y="5"/>
                      <a:pt x="315" y="5"/>
                    </a:cubicBezTo>
                    <a:cubicBezTo>
                      <a:pt x="313" y="2"/>
                      <a:pt x="309" y="0"/>
                      <a:pt x="305" y="0"/>
                    </a:cubicBezTo>
                    <a:cubicBezTo>
                      <a:pt x="301" y="0"/>
                      <a:pt x="297" y="2"/>
                      <a:pt x="295" y="5"/>
                    </a:cubicBezTo>
                    <a:cubicBezTo>
                      <a:pt x="3" y="441"/>
                      <a:pt x="3" y="441"/>
                      <a:pt x="3" y="441"/>
                    </a:cubicBezTo>
                    <a:cubicBezTo>
                      <a:pt x="1" y="444"/>
                      <a:pt x="0" y="449"/>
                      <a:pt x="3" y="453"/>
                    </a:cubicBezTo>
                    <a:cubicBezTo>
                      <a:pt x="5" y="457"/>
                      <a:pt x="9" y="459"/>
                      <a:pt x="13" y="459"/>
                    </a:cubicBezTo>
                    <a:cubicBezTo>
                      <a:pt x="597" y="459"/>
                      <a:pt x="597" y="459"/>
                      <a:pt x="597" y="459"/>
                    </a:cubicBezTo>
                    <a:cubicBezTo>
                      <a:pt x="601" y="459"/>
                      <a:pt x="605" y="457"/>
                      <a:pt x="607" y="453"/>
                    </a:cubicBezTo>
                    <a:cubicBezTo>
                      <a:pt x="609" y="449"/>
                      <a:pt x="609" y="444"/>
                      <a:pt x="607" y="441"/>
                    </a:cubicBezTo>
                    <a:lnTo>
                      <a:pt x="597" y="44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7" name="Freeform 67">
                <a:extLst>
                  <a:ext uri="{FF2B5EF4-FFF2-40B4-BE49-F238E27FC236}">
                    <a16:creationId xmlns:a16="http://schemas.microsoft.com/office/drawing/2014/main" xmlns="" id="{6104FA66-94DC-4C56-B4BD-B2D8E3DC358D}"/>
                  </a:ext>
                </a:extLst>
              </p:cNvPr>
              <p:cNvSpPr>
                <a:spLocks/>
              </p:cNvSpPr>
              <p:nvPr/>
            </p:nvSpPr>
            <p:spPr bwMode="auto">
              <a:xfrm>
                <a:off x="11663363" y="8313738"/>
                <a:ext cx="130175" cy="396875"/>
              </a:xfrm>
              <a:custGeom>
                <a:avLst/>
                <a:gdLst>
                  <a:gd name="T0" fmla="*/ 0 w 44"/>
                  <a:gd name="T1" fmla="*/ 0 h 133"/>
                  <a:gd name="T2" fmla="*/ 0 w 44"/>
                  <a:gd name="T3" fmla="*/ 133 h 133"/>
                  <a:gd name="T4" fmla="*/ 43 w 44"/>
                  <a:gd name="T5" fmla="*/ 19 h 133"/>
                  <a:gd name="T6" fmla="*/ 44 w 44"/>
                  <a:gd name="T7" fmla="*/ 17 h 133"/>
                  <a:gd name="T8" fmla="*/ 0 w 44"/>
                  <a:gd name="T9" fmla="*/ 0 h 133"/>
                </a:gdLst>
                <a:ahLst/>
                <a:cxnLst>
                  <a:cxn ang="0">
                    <a:pos x="T0" y="T1"/>
                  </a:cxn>
                  <a:cxn ang="0">
                    <a:pos x="T2" y="T3"/>
                  </a:cxn>
                  <a:cxn ang="0">
                    <a:pos x="T4" y="T5"/>
                  </a:cxn>
                  <a:cxn ang="0">
                    <a:pos x="T6" y="T7"/>
                  </a:cxn>
                  <a:cxn ang="0">
                    <a:pos x="T8" y="T9"/>
                  </a:cxn>
                </a:cxnLst>
                <a:rect l="0" t="0" r="r" b="b"/>
                <a:pathLst>
                  <a:path w="44" h="133">
                    <a:moveTo>
                      <a:pt x="0" y="0"/>
                    </a:moveTo>
                    <a:cubicBezTo>
                      <a:pt x="0" y="133"/>
                      <a:pt x="0" y="133"/>
                      <a:pt x="0" y="133"/>
                    </a:cubicBezTo>
                    <a:cubicBezTo>
                      <a:pt x="17" y="96"/>
                      <a:pt x="32" y="58"/>
                      <a:pt x="43" y="19"/>
                    </a:cubicBezTo>
                    <a:cubicBezTo>
                      <a:pt x="43" y="18"/>
                      <a:pt x="43" y="17"/>
                      <a:pt x="44" y="17"/>
                    </a:cubicBezTo>
                    <a:cubicBezTo>
                      <a:pt x="30" y="10"/>
                      <a:pt x="15" y="5"/>
                      <a:pt x="0"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8" name="Freeform 68">
                <a:extLst>
                  <a:ext uri="{FF2B5EF4-FFF2-40B4-BE49-F238E27FC236}">
                    <a16:creationId xmlns:a16="http://schemas.microsoft.com/office/drawing/2014/main" xmlns="" id="{0991DC03-B28C-4C99-9FC6-5AD9B8B43160}"/>
                  </a:ext>
                </a:extLst>
              </p:cNvPr>
              <p:cNvSpPr>
                <a:spLocks/>
              </p:cNvSpPr>
              <p:nvPr/>
            </p:nvSpPr>
            <p:spPr bwMode="auto">
              <a:xfrm>
                <a:off x="11663363" y="8364538"/>
                <a:ext cx="160338" cy="428625"/>
              </a:xfrm>
              <a:custGeom>
                <a:avLst/>
                <a:gdLst>
                  <a:gd name="T0" fmla="*/ 44 w 54"/>
                  <a:gd name="T1" fmla="*/ 0 h 144"/>
                  <a:gd name="T2" fmla="*/ 43 w 54"/>
                  <a:gd name="T3" fmla="*/ 2 h 144"/>
                  <a:gd name="T4" fmla="*/ 0 w 54"/>
                  <a:gd name="T5" fmla="*/ 116 h 144"/>
                  <a:gd name="T6" fmla="*/ 0 w 54"/>
                  <a:gd name="T7" fmla="*/ 144 h 144"/>
                  <a:gd name="T8" fmla="*/ 54 w 54"/>
                  <a:gd name="T9" fmla="*/ 5 h 144"/>
                  <a:gd name="T10" fmla="*/ 44 w 54"/>
                  <a:gd name="T11" fmla="*/ 0 h 144"/>
                </a:gdLst>
                <a:ahLst/>
                <a:cxnLst>
                  <a:cxn ang="0">
                    <a:pos x="T0" y="T1"/>
                  </a:cxn>
                  <a:cxn ang="0">
                    <a:pos x="T2" y="T3"/>
                  </a:cxn>
                  <a:cxn ang="0">
                    <a:pos x="T4" y="T5"/>
                  </a:cxn>
                  <a:cxn ang="0">
                    <a:pos x="T6" y="T7"/>
                  </a:cxn>
                  <a:cxn ang="0">
                    <a:pos x="T8" y="T9"/>
                  </a:cxn>
                  <a:cxn ang="0">
                    <a:pos x="T10" y="T11"/>
                  </a:cxn>
                </a:cxnLst>
                <a:rect l="0" t="0" r="r" b="b"/>
                <a:pathLst>
                  <a:path w="54" h="144">
                    <a:moveTo>
                      <a:pt x="44" y="0"/>
                    </a:moveTo>
                    <a:cubicBezTo>
                      <a:pt x="43" y="0"/>
                      <a:pt x="43" y="1"/>
                      <a:pt x="43" y="2"/>
                    </a:cubicBezTo>
                    <a:cubicBezTo>
                      <a:pt x="32" y="41"/>
                      <a:pt x="17" y="79"/>
                      <a:pt x="0" y="116"/>
                    </a:cubicBezTo>
                    <a:cubicBezTo>
                      <a:pt x="0" y="144"/>
                      <a:pt x="0" y="144"/>
                      <a:pt x="0" y="144"/>
                    </a:cubicBezTo>
                    <a:cubicBezTo>
                      <a:pt x="22" y="100"/>
                      <a:pt x="40" y="53"/>
                      <a:pt x="54" y="5"/>
                    </a:cubicBezTo>
                    <a:cubicBezTo>
                      <a:pt x="51" y="3"/>
                      <a:pt x="47" y="1"/>
                      <a:pt x="44"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9" name="Freeform 69">
                <a:extLst>
                  <a:ext uri="{FF2B5EF4-FFF2-40B4-BE49-F238E27FC236}">
                    <a16:creationId xmlns:a16="http://schemas.microsoft.com/office/drawing/2014/main" xmlns="" id="{196267EF-A348-451D-890D-7596CB732DD2}"/>
                  </a:ext>
                </a:extLst>
              </p:cNvPr>
              <p:cNvSpPr>
                <a:spLocks/>
              </p:cNvSpPr>
              <p:nvPr/>
            </p:nvSpPr>
            <p:spPr bwMode="auto">
              <a:xfrm>
                <a:off x="10339388" y="9034463"/>
                <a:ext cx="1147763" cy="889000"/>
              </a:xfrm>
              <a:custGeom>
                <a:avLst/>
                <a:gdLst>
                  <a:gd name="T0" fmla="*/ 385 w 385"/>
                  <a:gd name="T1" fmla="*/ 0 h 298"/>
                  <a:gd name="T2" fmla="*/ 250 w 385"/>
                  <a:gd name="T3" fmla="*/ 0 h 298"/>
                  <a:gd name="T4" fmla="*/ 0 w 385"/>
                  <a:gd name="T5" fmla="*/ 201 h 298"/>
                  <a:gd name="T6" fmla="*/ 49 w 385"/>
                  <a:gd name="T7" fmla="*/ 298 h 298"/>
                  <a:gd name="T8" fmla="*/ 51 w 385"/>
                  <a:gd name="T9" fmla="*/ 298 h 298"/>
                  <a:gd name="T10" fmla="*/ 385 w 385"/>
                  <a:gd name="T11" fmla="*/ 0 h 298"/>
                </a:gdLst>
                <a:ahLst/>
                <a:cxnLst>
                  <a:cxn ang="0">
                    <a:pos x="T0" y="T1"/>
                  </a:cxn>
                  <a:cxn ang="0">
                    <a:pos x="T2" y="T3"/>
                  </a:cxn>
                  <a:cxn ang="0">
                    <a:pos x="T4" y="T5"/>
                  </a:cxn>
                  <a:cxn ang="0">
                    <a:pos x="T6" y="T7"/>
                  </a:cxn>
                  <a:cxn ang="0">
                    <a:pos x="T8" y="T9"/>
                  </a:cxn>
                  <a:cxn ang="0">
                    <a:pos x="T10" y="T11"/>
                  </a:cxn>
                </a:cxnLst>
                <a:rect l="0" t="0" r="r" b="b"/>
                <a:pathLst>
                  <a:path w="385" h="298">
                    <a:moveTo>
                      <a:pt x="385" y="0"/>
                    </a:moveTo>
                    <a:cubicBezTo>
                      <a:pt x="250" y="0"/>
                      <a:pt x="250" y="0"/>
                      <a:pt x="250" y="0"/>
                    </a:cubicBezTo>
                    <a:cubicBezTo>
                      <a:pt x="183" y="84"/>
                      <a:pt x="98" y="153"/>
                      <a:pt x="0" y="201"/>
                    </a:cubicBezTo>
                    <a:cubicBezTo>
                      <a:pt x="11" y="236"/>
                      <a:pt x="28" y="269"/>
                      <a:pt x="49" y="298"/>
                    </a:cubicBezTo>
                    <a:cubicBezTo>
                      <a:pt x="49" y="298"/>
                      <a:pt x="50" y="298"/>
                      <a:pt x="51" y="298"/>
                    </a:cubicBezTo>
                    <a:cubicBezTo>
                      <a:pt x="187" y="230"/>
                      <a:pt x="302" y="127"/>
                      <a:pt x="385"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70">
                <a:extLst>
                  <a:ext uri="{FF2B5EF4-FFF2-40B4-BE49-F238E27FC236}">
                    <a16:creationId xmlns:a16="http://schemas.microsoft.com/office/drawing/2014/main" xmlns="" id="{CC2D755D-FD2E-4CF6-AED5-4A6DECA2163D}"/>
                  </a:ext>
                </a:extLst>
              </p:cNvPr>
              <p:cNvSpPr>
                <a:spLocks/>
              </p:cNvSpPr>
              <p:nvPr/>
            </p:nvSpPr>
            <p:spPr bwMode="auto">
              <a:xfrm>
                <a:off x="10485438" y="9034463"/>
                <a:ext cx="1042988" cy="917575"/>
              </a:xfrm>
              <a:custGeom>
                <a:avLst/>
                <a:gdLst>
                  <a:gd name="T0" fmla="*/ 350 w 350"/>
                  <a:gd name="T1" fmla="*/ 0 h 308"/>
                  <a:gd name="T2" fmla="*/ 336 w 350"/>
                  <a:gd name="T3" fmla="*/ 0 h 308"/>
                  <a:gd name="T4" fmla="*/ 2 w 350"/>
                  <a:gd name="T5" fmla="*/ 298 h 308"/>
                  <a:gd name="T6" fmla="*/ 0 w 350"/>
                  <a:gd name="T7" fmla="*/ 298 h 308"/>
                  <a:gd name="T8" fmla="*/ 7 w 350"/>
                  <a:gd name="T9" fmla="*/ 308 h 308"/>
                  <a:gd name="T10" fmla="*/ 350 w 350"/>
                  <a:gd name="T11" fmla="*/ 0 h 308"/>
                </a:gdLst>
                <a:ahLst/>
                <a:cxnLst>
                  <a:cxn ang="0">
                    <a:pos x="T0" y="T1"/>
                  </a:cxn>
                  <a:cxn ang="0">
                    <a:pos x="T2" y="T3"/>
                  </a:cxn>
                  <a:cxn ang="0">
                    <a:pos x="T4" y="T5"/>
                  </a:cxn>
                  <a:cxn ang="0">
                    <a:pos x="T6" y="T7"/>
                  </a:cxn>
                  <a:cxn ang="0">
                    <a:pos x="T8" y="T9"/>
                  </a:cxn>
                  <a:cxn ang="0">
                    <a:pos x="T10" y="T11"/>
                  </a:cxn>
                </a:cxnLst>
                <a:rect l="0" t="0" r="r" b="b"/>
                <a:pathLst>
                  <a:path w="350" h="308">
                    <a:moveTo>
                      <a:pt x="350" y="0"/>
                    </a:moveTo>
                    <a:cubicBezTo>
                      <a:pt x="336" y="0"/>
                      <a:pt x="336" y="0"/>
                      <a:pt x="336" y="0"/>
                    </a:cubicBezTo>
                    <a:cubicBezTo>
                      <a:pt x="253" y="127"/>
                      <a:pt x="138" y="230"/>
                      <a:pt x="2" y="298"/>
                    </a:cubicBezTo>
                    <a:cubicBezTo>
                      <a:pt x="1" y="298"/>
                      <a:pt x="0" y="298"/>
                      <a:pt x="0" y="298"/>
                    </a:cubicBezTo>
                    <a:cubicBezTo>
                      <a:pt x="2" y="302"/>
                      <a:pt x="5" y="305"/>
                      <a:pt x="7" y="308"/>
                    </a:cubicBezTo>
                    <a:cubicBezTo>
                      <a:pt x="147" y="239"/>
                      <a:pt x="266" y="131"/>
                      <a:pt x="350"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Freeform 71">
                <a:extLst>
                  <a:ext uri="{FF2B5EF4-FFF2-40B4-BE49-F238E27FC236}">
                    <a16:creationId xmlns:a16="http://schemas.microsoft.com/office/drawing/2014/main" xmlns="" id="{E93D11A0-6EDF-47DA-ACD8-604735FB969C}"/>
                  </a:ext>
                </a:extLst>
              </p:cNvPr>
              <p:cNvSpPr>
                <a:spLocks/>
              </p:cNvSpPr>
              <p:nvPr/>
            </p:nvSpPr>
            <p:spPr bwMode="auto">
              <a:xfrm>
                <a:off x="10291763" y="9034463"/>
                <a:ext cx="700088" cy="528638"/>
              </a:xfrm>
              <a:custGeom>
                <a:avLst/>
                <a:gdLst>
                  <a:gd name="T0" fmla="*/ 235 w 235"/>
                  <a:gd name="T1" fmla="*/ 0 h 177"/>
                  <a:gd name="T2" fmla="*/ 13 w 235"/>
                  <a:gd name="T3" fmla="*/ 0 h 177"/>
                  <a:gd name="T4" fmla="*/ 0 w 235"/>
                  <a:gd name="T5" fmla="*/ 95 h 177"/>
                  <a:gd name="T6" fmla="*/ 10 w 235"/>
                  <a:gd name="T7" fmla="*/ 177 h 177"/>
                  <a:gd name="T8" fmla="*/ 195 w 235"/>
                  <a:gd name="T9" fmla="*/ 43 h 177"/>
                  <a:gd name="T10" fmla="*/ 235 w 235"/>
                  <a:gd name="T11" fmla="*/ 0 h 177"/>
                </a:gdLst>
                <a:ahLst/>
                <a:cxnLst>
                  <a:cxn ang="0">
                    <a:pos x="T0" y="T1"/>
                  </a:cxn>
                  <a:cxn ang="0">
                    <a:pos x="T2" y="T3"/>
                  </a:cxn>
                  <a:cxn ang="0">
                    <a:pos x="T4" y="T5"/>
                  </a:cxn>
                  <a:cxn ang="0">
                    <a:pos x="T6" y="T7"/>
                  </a:cxn>
                  <a:cxn ang="0">
                    <a:pos x="T8" y="T9"/>
                  </a:cxn>
                  <a:cxn ang="0">
                    <a:pos x="T10" y="T11"/>
                  </a:cxn>
                </a:cxnLst>
                <a:rect l="0" t="0" r="r" b="b"/>
                <a:pathLst>
                  <a:path w="235" h="177">
                    <a:moveTo>
                      <a:pt x="235" y="0"/>
                    </a:moveTo>
                    <a:cubicBezTo>
                      <a:pt x="13" y="0"/>
                      <a:pt x="13" y="0"/>
                      <a:pt x="13" y="0"/>
                    </a:cubicBezTo>
                    <a:cubicBezTo>
                      <a:pt x="5" y="30"/>
                      <a:pt x="0" y="62"/>
                      <a:pt x="0" y="95"/>
                    </a:cubicBezTo>
                    <a:cubicBezTo>
                      <a:pt x="0" y="123"/>
                      <a:pt x="3" y="151"/>
                      <a:pt x="10" y="177"/>
                    </a:cubicBezTo>
                    <a:cubicBezTo>
                      <a:pt x="79" y="143"/>
                      <a:pt x="141" y="97"/>
                      <a:pt x="195" y="43"/>
                    </a:cubicBezTo>
                    <a:cubicBezTo>
                      <a:pt x="209" y="30"/>
                      <a:pt x="222" y="15"/>
                      <a:pt x="235"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72">
                <a:extLst>
                  <a:ext uri="{FF2B5EF4-FFF2-40B4-BE49-F238E27FC236}">
                    <a16:creationId xmlns:a16="http://schemas.microsoft.com/office/drawing/2014/main" xmlns="" id="{AD50975C-6693-45A4-8D20-7F02CE249058}"/>
                  </a:ext>
                </a:extLst>
              </p:cNvPr>
              <p:cNvSpPr>
                <a:spLocks/>
              </p:cNvSpPr>
              <p:nvPr/>
            </p:nvSpPr>
            <p:spPr bwMode="auto">
              <a:xfrm>
                <a:off x="10320338" y="9034463"/>
                <a:ext cx="763588" cy="600075"/>
              </a:xfrm>
              <a:custGeom>
                <a:avLst/>
                <a:gdLst>
                  <a:gd name="T0" fmla="*/ 256 w 256"/>
                  <a:gd name="T1" fmla="*/ 0 h 201"/>
                  <a:gd name="T2" fmla="*/ 225 w 256"/>
                  <a:gd name="T3" fmla="*/ 0 h 201"/>
                  <a:gd name="T4" fmla="*/ 185 w 256"/>
                  <a:gd name="T5" fmla="*/ 43 h 201"/>
                  <a:gd name="T6" fmla="*/ 0 w 256"/>
                  <a:gd name="T7" fmla="*/ 177 h 201"/>
                  <a:gd name="T8" fmla="*/ 6 w 256"/>
                  <a:gd name="T9" fmla="*/ 201 h 201"/>
                  <a:gd name="T10" fmla="*/ 256 w 256"/>
                  <a:gd name="T11" fmla="*/ 0 h 201"/>
                </a:gdLst>
                <a:ahLst/>
                <a:cxnLst>
                  <a:cxn ang="0">
                    <a:pos x="T0" y="T1"/>
                  </a:cxn>
                  <a:cxn ang="0">
                    <a:pos x="T2" y="T3"/>
                  </a:cxn>
                  <a:cxn ang="0">
                    <a:pos x="T4" y="T5"/>
                  </a:cxn>
                  <a:cxn ang="0">
                    <a:pos x="T6" y="T7"/>
                  </a:cxn>
                  <a:cxn ang="0">
                    <a:pos x="T8" y="T9"/>
                  </a:cxn>
                  <a:cxn ang="0">
                    <a:pos x="T10" y="T11"/>
                  </a:cxn>
                </a:cxnLst>
                <a:rect l="0" t="0" r="r" b="b"/>
                <a:pathLst>
                  <a:path w="256" h="201">
                    <a:moveTo>
                      <a:pt x="256" y="0"/>
                    </a:moveTo>
                    <a:cubicBezTo>
                      <a:pt x="225" y="0"/>
                      <a:pt x="225" y="0"/>
                      <a:pt x="225" y="0"/>
                    </a:cubicBezTo>
                    <a:cubicBezTo>
                      <a:pt x="212" y="15"/>
                      <a:pt x="199" y="30"/>
                      <a:pt x="185" y="43"/>
                    </a:cubicBezTo>
                    <a:cubicBezTo>
                      <a:pt x="131" y="97"/>
                      <a:pt x="69" y="143"/>
                      <a:pt x="0" y="177"/>
                    </a:cubicBezTo>
                    <a:cubicBezTo>
                      <a:pt x="2" y="185"/>
                      <a:pt x="4" y="193"/>
                      <a:pt x="6" y="201"/>
                    </a:cubicBezTo>
                    <a:cubicBezTo>
                      <a:pt x="104" y="153"/>
                      <a:pt x="189" y="84"/>
                      <a:pt x="256"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73">
                <a:extLst>
                  <a:ext uri="{FF2B5EF4-FFF2-40B4-BE49-F238E27FC236}">
                    <a16:creationId xmlns:a16="http://schemas.microsoft.com/office/drawing/2014/main" xmlns="" id="{0FC9EFE9-4AE3-489C-8512-9AFB33DABD87}"/>
                  </a:ext>
                </a:extLst>
              </p:cNvPr>
              <p:cNvSpPr>
                <a:spLocks/>
              </p:cNvSpPr>
              <p:nvPr/>
            </p:nvSpPr>
            <p:spPr bwMode="auto">
              <a:xfrm>
                <a:off x="10350500" y="8280401"/>
                <a:ext cx="1241425" cy="682625"/>
              </a:xfrm>
              <a:custGeom>
                <a:avLst/>
                <a:gdLst>
                  <a:gd name="T0" fmla="*/ 394 w 416"/>
                  <a:gd name="T1" fmla="*/ 0 h 229"/>
                  <a:gd name="T2" fmla="*/ 394 w 416"/>
                  <a:gd name="T3" fmla="*/ 191 h 229"/>
                  <a:gd name="T4" fmla="*/ 394 w 416"/>
                  <a:gd name="T5" fmla="*/ 191 h 229"/>
                  <a:gd name="T6" fmla="*/ 391 w 416"/>
                  <a:gd name="T7" fmla="*/ 199 h 229"/>
                  <a:gd name="T8" fmla="*/ 382 w 416"/>
                  <a:gd name="T9" fmla="*/ 203 h 229"/>
                  <a:gd name="T10" fmla="*/ 11 w 416"/>
                  <a:gd name="T11" fmla="*/ 203 h 229"/>
                  <a:gd name="T12" fmla="*/ 0 w 416"/>
                  <a:gd name="T13" fmla="*/ 229 h 229"/>
                  <a:gd name="T14" fmla="*/ 410 w 416"/>
                  <a:gd name="T15" fmla="*/ 229 h 229"/>
                  <a:gd name="T16" fmla="*/ 416 w 416"/>
                  <a:gd name="T17" fmla="*/ 217 h 229"/>
                  <a:gd name="T18" fmla="*/ 416 w 416"/>
                  <a:gd name="T19" fmla="*/ 4 h 229"/>
                  <a:gd name="T20" fmla="*/ 394 w 416"/>
                  <a:gd name="T21"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229">
                    <a:moveTo>
                      <a:pt x="394" y="0"/>
                    </a:moveTo>
                    <a:cubicBezTo>
                      <a:pt x="394" y="191"/>
                      <a:pt x="394" y="191"/>
                      <a:pt x="394" y="191"/>
                    </a:cubicBezTo>
                    <a:cubicBezTo>
                      <a:pt x="394" y="191"/>
                      <a:pt x="394" y="191"/>
                      <a:pt x="394" y="191"/>
                    </a:cubicBezTo>
                    <a:cubicBezTo>
                      <a:pt x="394" y="194"/>
                      <a:pt x="393" y="197"/>
                      <a:pt x="391" y="199"/>
                    </a:cubicBezTo>
                    <a:cubicBezTo>
                      <a:pt x="389" y="202"/>
                      <a:pt x="386" y="203"/>
                      <a:pt x="382" y="203"/>
                    </a:cubicBezTo>
                    <a:cubicBezTo>
                      <a:pt x="11" y="203"/>
                      <a:pt x="11" y="203"/>
                      <a:pt x="11" y="203"/>
                    </a:cubicBezTo>
                    <a:cubicBezTo>
                      <a:pt x="7" y="211"/>
                      <a:pt x="4" y="220"/>
                      <a:pt x="0" y="229"/>
                    </a:cubicBezTo>
                    <a:cubicBezTo>
                      <a:pt x="410" y="229"/>
                      <a:pt x="410" y="229"/>
                      <a:pt x="410" y="229"/>
                    </a:cubicBezTo>
                    <a:cubicBezTo>
                      <a:pt x="412" y="225"/>
                      <a:pt x="414" y="221"/>
                      <a:pt x="416" y="217"/>
                    </a:cubicBezTo>
                    <a:cubicBezTo>
                      <a:pt x="416" y="4"/>
                      <a:pt x="416" y="4"/>
                      <a:pt x="416" y="4"/>
                    </a:cubicBezTo>
                    <a:cubicBezTo>
                      <a:pt x="409" y="2"/>
                      <a:pt x="402" y="1"/>
                      <a:pt x="394"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74">
                <a:extLst>
                  <a:ext uri="{FF2B5EF4-FFF2-40B4-BE49-F238E27FC236}">
                    <a16:creationId xmlns:a16="http://schemas.microsoft.com/office/drawing/2014/main" xmlns="" id="{F7503BD8-A974-42B6-9994-C14F7D0D52D7}"/>
                  </a:ext>
                </a:extLst>
              </p:cNvPr>
              <p:cNvSpPr>
                <a:spLocks noEditPoints="1"/>
              </p:cNvSpPr>
              <p:nvPr/>
            </p:nvSpPr>
            <p:spPr bwMode="auto">
              <a:xfrm>
                <a:off x="10329863" y="8293101"/>
                <a:ext cx="1333500" cy="741363"/>
              </a:xfrm>
              <a:custGeom>
                <a:avLst/>
                <a:gdLst>
                  <a:gd name="T0" fmla="*/ 417 w 447"/>
                  <a:gd name="T1" fmla="*/ 225 h 249"/>
                  <a:gd name="T2" fmla="*/ 7 w 447"/>
                  <a:gd name="T3" fmla="*/ 225 h 249"/>
                  <a:gd name="T4" fmla="*/ 0 w 447"/>
                  <a:gd name="T5" fmla="*/ 249 h 249"/>
                  <a:gd name="T6" fmla="*/ 222 w 447"/>
                  <a:gd name="T7" fmla="*/ 249 h 249"/>
                  <a:gd name="T8" fmla="*/ 253 w 447"/>
                  <a:gd name="T9" fmla="*/ 249 h 249"/>
                  <a:gd name="T10" fmla="*/ 388 w 447"/>
                  <a:gd name="T11" fmla="*/ 249 h 249"/>
                  <a:gd name="T12" fmla="*/ 402 w 447"/>
                  <a:gd name="T13" fmla="*/ 249 h 249"/>
                  <a:gd name="T14" fmla="*/ 417 w 447"/>
                  <a:gd name="T15" fmla="*/ 225 h 249"/>
                  <a:gd name="T16" fmla="*/ 423 w 447"/>
                  <a:gd name="T17" fmla="*/ 0 h 249"/>
                  <a:gd name="T18" fmla="*/ 423 w 447"/>
                  <a:gd name="T19" fmla="*/ 213 h 249"/>
                  <a:gd name="T20" fmla="*/ 447 w 447"/>
                  <a:gd name="T21" fmla="*/ 168 h 249"/>
                  <a:gd name="T22" fmla="*/ 447 w 447"/>
                  <a:gd name="T23" fmla="*/ 140 h 249"/>
                  <a:gd name="T24" fmla="*/ 447 w 447"/>
                  <a:gd name="T25" fmla="*/ 7 h 249"/>
                  <a:gd name="T26" fmla="*/ 423 w 447"/>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249">
                    <a:moveTo>
                      <a:pt x="417" y="225"/>
                    </a:moveTo>
                    <a:cubicBezTo>
                      <a:pt x="7" y="225"/>
                      <a:pt x="7" y="225"/>
                      <a:pt x="7" y="225"/>
                    </a:cubicBezTo>
                    <a:cubicBezTo>
                      <a:pt x="5" y="233"/>
                      <a:pt x="2" y="241"/>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3" y="0"/>
                    </a:moveTo>
                    <a:cubicBezTo>
                      <a:pt x="423" y="213"/>
                      <a:pt x="423" y="213"/>
                      <a:pt x="423" y="213"/>
                    </a:cubicBezTo>
                    <a:cubicBezTo>
                      <a:pt x="432" y="198"/>
                      <a:pt x="440" y="183"/>
                      <a:pt x="447" y="168"/>
                    </a:cubicBezTo>
                    <a:cubicBezTo>
                      <a:pt x="447" y="140"/>
                      <a:pt x="447" y="140"/>
                      <a:pt x="447" y="140"/>
                    </a:cubicBezTo>
                    <a:cubicBezTo>
                      <a:pt x="447" y="7"/>
                      <a:pt x="447" y="7"/>
                      <a:pt x="447" y="7"/>
                    </a:cubicBezTo>
                    <a:cubicBezTo>
                      <a:pt x="440" y="4"/>
                      <a:pt x="432" y="2"/>
                      <a:pt x="423"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75">
                <a:extLst>
                  <a:ext uri="{FF2B5EF4-FFF2-40B4-BE49-F238E27FC236}">
                    <a16:creationId xmlns:a16="http://schemas.microsoft.com/office/drawing/2014/main" xmlns="" id="{CA52D412-4BE3-4E56-B6B7-3E1189CEFD9A}"/>
                  </a:ext>
                </a:extLst>
              </p:cNvPr>
              <p:cNvSpPr>
                <a:spLocks/>
              </p:cNvSpPr>
              <p:nvPr/>
            </p:nvSpPr>
            <p:spPr bwMode="auto">
              <a:xfrm>
                <a:off x="10418763" y="8262938"/>
                <a:ext cx="1035050" cy="550863"/>
              </a:xfrm>
              <a:custGeom>
                <a:avLst/>
                <a:gdLst>
                  <a:gd name="T0" fmla="*/ 310 w 347"/>
                  <a:gd name="T1" fmla="*/ 0 h 185"/>
                  <a:gd name="T2" fmla="*/ 233 w 347"/>
                  <a:gd name="T3" fmla="*/ 9 h 185"/>
                  <a:gd name="T4" fmla="*/ 263 w 347"/>
                  <a:gd name="T5" fmla="*/ 61 h 185"/>
                  <a:gd name="T6" fmla="*/ 263 w 347"/>
                  <a:gd name="T7" fmla="*/ 73 h 185"/>
                  <a:gd name="T8" fmla="*/ 253 w 347"/>
                  <a:gd name="T9" fmla="*/ 79 h 185"/>
                  <a:gd name="T10" fmla="*/ 88 w 347"/>
                  <a:gd name="T11" fmla="*/ 79 h 185"/>
                  <a:gd name="T12" fmla="*/ 0 w 347"/>
                  <a:gd name="T13" fmla="*/ 185 h 185"/>
                  <a:gd name="T14" fmla="*/ 347 w 347"/>
                  <a:gd name="T15" fmla="*/ 185 h 185"/>
                  <a:gd name="T16" fmla="*/ 347 w 347"/>
                  <a:gd name="T17" fmla="*/ 2 h 185"/>
                  <a:gd name="T18" fmla="*/ 310 w 347"/>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5">
                    <a:moveTo>
                      <a:pt x="310" y="0"/>
                    </a:moveTo>
                    <a:cubicBezTo>
                      <a:pt x="284" y="0"/>
                      <a:pt x="258" y="3"/>
                      <a:pt x="233" y="9"/>
                    </a:cubicBezTo>
                    <a:cubicBezTo>
                      <a:pt x="263" y="61"/>
                      <a:pt x="263" y="61"/>
                      <a:pt x="263" y="61"/>
                    </a:cubicBezTo>
                    <a:cubicBezTo>
                      <a:pt x="265" y="65"/>
                      <a:pt x="265" y="70"/>
                      <a:pt x="263" y="73"/>
                    </a:cubicBezTo>
                    <a:cubicBezTo>
                      <a:pt x="261" y="77"/>
                      <a:pt x="257" y="79"/>
                      <a:pt x="253" y="79"/>
                    </a:cubicBezTo>
                    <a:cubicBezTo>
                      <a:pt x="88" y="79"/>
                      <a:pt x="88" y="79"/>
                      <a:pt x="88" y="79"/>
                    </a:cubicBezTo>
                    <a:cubicBezTo>
                      <a:pt x="52" y="108"/>
                      <a:pt x="22" y="144"/>
                      <a:pt x="0" y="185"/>
                    </a:cubicBezTo>
                    <a:cubicBezTo>
                      <a:pt x="347" y="185"/>
                      <a:pt x="347" y="185"/>
                      <a:pt x="347" y="185"/>
                    </a:cubicBezTo>
                    <a:cubicBezTo>
                      <a:pt x="347" y="2"/>
                      <a:pt x="347" y="2"/>
                      <a:pt x="347" y="2"/>
                    </a:cubicBezTo>
                    <a:cubicBezTo>
                      <a:pt x="335" y="1"/>
                      <a:pt x="323" y="0"/>
                      <a:pt x="310"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76">
                <a:extLst>
                  <a:ext uri="{FF2B5EF4-FFF2-40B4-BE49-F238E27FC236}">
                    <a16:creationId xmlns:a16="http://schemas.microsoft.com/office/drawing/2014/main" xmlns="" id="{4E02DFB2-44A7-4ABF-9FE1-E3358A238995}"/>
                  </a:ext>
                </a:extLst>
              </p:cNvPr>
              <p:cNvSpPr>
                <a:spLocks noEditPoints="1"/>
              </p:cNvSpPr>
              <p:nvPr/>
            </p:nvSpPr>
            <p:spPr bwMode="auto">
              <a:xfrm>
                <a:off x="10383838" y="8269288"/>
                <a:ext cx="1141413" cy="615950"/>
              </a:xfrm>
              <a:custGeom>
                <a:avLst/>
                <a:gdLst>
                  <a:gd name="T0" fmla="*/ 383 w 383"/>
                  <a:gd name="T1" fmla="*/ 195 h 207"/>
                  <a:gd name="T2" fmla="*/ 383 w 383"/>
                  <a:gd name="T3" fmla="*/ 195 h 207"/>
                  <a:gd name="T4" fmla="*/ 383 w 383"/>
                  <a:gd name="T5" fmla="*/ 195 h 207"/>
                  <a:gd name="T6" fmla="*/ 359 w 383"/>
                  <a:gd name="T7" fmla="*/ 0 h 207"/>
                  <a:gd name="T8" fmla="*/ 359 w 383"/>
                  <a:gd name="T9" fmla="*/ 183 h 207"/>
                  <a:gd name="T10" fmla="*/ 12 w 383"/>
                  <a:gd name="T11" fmla="*/ 183 h 207"/>
                  <a:gd name="T12" fmla="*/ 0 w 383"/>
                  <a:gd name="T13" fmla="*/ 207 h 207"/>
                  <a:gd name="T14" fmla="*/ 371 w 383"/>
                  <a:gd name="T15" fmla="*/ 207 h 207"/>
                  <a:gd name="T16" fmla="*/ 380 w 383"/>
                  <a:gd name="T17" fmla="*/ 203 h 207"/>
                  <a:gd name="T18" fmla="*/ 383 w 383"/>
                  <a:gd name="T19" fmla="*/ 195 h 207"/>
                  <a:gd name="T20" fmla="*/ 371 w 383"/>
                  <a:gd name="T21" fmla="*/ 195 h 207"/>
                  <a:gd name="T22" fmla="*/ 371 w 383"/>
                  <a:gd name="T23" fmla="*/ 183 h 207"/>
                  <a:gd name="T24" fmla="*/ 371 w 383"/>
                  <a:gd name="T25" fmla="*/ 195 h 207"/>
                  <a:gd name="T26" fmla="*/ 383 w 383"/>
                  <a:gd name="T27" fmla="*/ 195 h 207"/>
                  <a:gd name="T28" fmla="*/ 383 w 383"/>
                  <a:gd name="T29" fmla="*/ 195 h 207"/>
                  <a:gd name="T30" fmla="*/ 383 w 383"/>
                  <a:gd name="T31" fmla="*/ 195 h 207"/>
                  <a:gd name="T32" fmla="*/ 383 w 383"/>
                  <a:gd name="T33" fmla="*/ 4 h 207"/>
                  <a:gd name="T34" fmla="*/ 359 w 383"/>
                  <a:gd name="T3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3" h="207">
                    <a:moveTo>
                      <a:pt x="383" y="195"/>
                    </a:moveTo>
                    <a:cubicBezTo>
                      <a:pt x="383" y="195"/>
                      <a:pt x="383" y="195"/>
                      <a:pt x="383" y="195"/>
                    </a:cubicBezTo>
                    <a:cubicBezTo>
                      <a:pt x="383" y="195"/>
                      <a:pt x="383" y="195"/>
                      <a:pt x="383" y="195"/>
                    </a:cubicBezTo>
                    <a:moveTo>
                      <a:pt x="359" y="0"/>
                    </a:moveTo>
                    <a:cubicBezTo>
                      <a:pt x="359" y="183"/>
                      <a:pt x="359" y="183"/>
                      <a:pt x="359" y="183"/>
                    </a:cubicBezTo>
                    <a:cubicBezTo>
                      <a:pt x="12" y="183"/>
                      <a:pt x="12" y="183"/>
                      <a:pt x="12" y="183"/>
                    </a:cubicBezTo>
                    <a:cubicBezTo>
                      <a:pt x="8" y="191"/>
                      <a:pt x="4" y="199"/>
                      <a:pt x="0" y="207"/>
                    </a:cubicBezTo>
                    <a:cubicBezTo>
                      <a:pt x="371" y="207"/>
                      <a:pt x="371" y="207"/>
                      <a:pt x="371" y="207"/>
                    </a:cubicBezTo>
                    <a:cubicBezTo>
                      <a:pt x="375" y="207"/>
                      <a:pt x="378" y="206"/>
                      <a:pt x="380" y="203"/>
                    </a:cubicBezTo>
                    <a:cubicBezTo>
                      <a:pt x="382" y="201"/>
                      <a:pt x="383" y="198"/>
                      <a:pt x="383" y="195"/>
                    </a:cubicBezTo>
                    <a:cubicBezTo>
                      <a:pt x="371" y="195"/>
                      <a:pt x="371" y="195"/>
                      <a:pt x="371" y="195"/>
                    </a:cubicBezTo>
                    <a:cubicBezTo>
                      <a:pt x="371" y="183"/>
                      <a:pt x="371" y="183"/>
                      <a:pt x="371" y="183"/>
                    </a:cubicBezTo>
                    <a:cubicBezTo>
                      <a:pt x="371" y="195"/>
                      <a:pt x="371" y="195"/>
                      <a:pt x="371" y="195"/>
                    </a:cubicBezTo>
                    <a:cubicBezTo>
                      <a:pt x="383" y="195"/>
                      <a:pt x="383" y="195"/>
                      <a:pt x="383" y="195"/>
                    </a:cubicBezTo>
                    <a:cubicBezTo>
                      <a:pt x="383" y="195"/>
                      <a:pt x="383" y="195"/>
                      <a:pt x="383" y="195"/>
                    </a:cubicBezTo>
                    <a:cubicBezTo>
                      <a:pt x="383" y="195"/>
                      <a:pt x="383" y="195"/>
                      <a:pt x="383" y="195"/>
                    </a:cubicBezTo>
                    <a:cubicBezTo>
                      <a:pt x="383" y="4"/>
                      <a:pt x="383" y="4"/>
                      <a:pt x="383" y="4"/>
                    </a:cubicBezTo>
                    <a:cubicBezTo>
                      <a:pt x="375" y="2"/>
                      <a:pt x="367" y="1"/>
                      <a:pt x="35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7" name="Freeform 77">
                <a:extLst>
                  <a:ext uri="{FF2B5EF4-FFF2-40B4-BE49-F238E27FC236}">
                    <a16:creationId xmlns:a16="http://schemas.microsoft.com/office/drawing/2014/main" xmlns="" id="{6077E86F-490E-4AC4-A4DA-9D4141A5CD40}"/>
                  </a:ext>
                </a:extLst>
              </p:cNvPr>
              <p:cNvSpPr>
                <a:spLocks/>
              </p:cNvSpPr>
              <p:nvPr/>
            </p:nvSpPr>
            <p:spPr bwMode="auto">
              <a:xfrm>
                <a:off x="10780713" y="8307388"/>
                <a:ext cx="330200" cy="119063"/>
              </a:xfrm>
              <a:custGeom>
                <a:avLst/>
                <a:gdLst>
                  <a:gd name="T0" fmla="*/ 88 w 111"/>
                  <a:gd name="T1" fmla="*/ 0 h 40"/>
                  <a:gd name="T2" fmla="*/ 0 w 111"/>
                  <a:gd name="T3" fmla="*/ 40 h 40"/>
                  <a:gd name="T4" fmla="*/ 111 w 111"/>
                  <a:gd name="T5" fmla="*/ 40 h 40"/>
                  <a:gd name="T6" fmla="*/ 88 w 111"/>
                  <a:gd name="T7" fmla="*/ 0 h 40"/>
                </a:gdLst>
                <a:ahLst/>
                <a:cxnLst>
                  <a:cxn ang="0">
                    <a:pos x="T0" y="T1"/>
                  </a:cxn>
                  <a:cxn ang="0">
                    <a:pos x="T2" y="T3"/>
                  </a:cxn>
                  <a:cxn ang="0">
                    <a:pos x="T4" y="T5"/>
                  </a:cxn>
                  <a:cxn ang="0">
                    <a:pos x="T6" y="T7"/>
                  </a:cxn>
                </a:cxnLst>
                <a:rect l="0" t="0" r="r" b="b"/>
                <a:pathLst>
                  <a:path w="111" h="40">
                    <a:moveTo>
                      <a:pt x="88" y="0"/>
                    </a:moveTo>
                    <a:cubicBezTo>
                      <a:pt x="57" y="9"/>
                      <a:pt x="27" y="23"/>
                      <a:pt x="0" y="40"/>
                    </a:cubicBezTo>
                    <a:cubicBezTo>
                      <a:pt x="111" y="40"/>
                      <a:pt x="111" y="40"/>
                      <a:pt x="111" y="40"/>
                    </a:cubicBezTo>
                    <a:cubicBezTo>
                      <a:pt x="88" y="0"/>
                      <a:pt x="88" y="0"/>
                      <a:pt x="88"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8" name="Freeform 78">
                <a:extLst>
                  <a:ext uri="{FF2B5EF4-FFF2-40B4-BE49-F238E27FC236}">
                    <a16:creationId xmlns:a16="http://schemas.microsoft.com/office/drawing/2014/main" xmlns="" id="{6D69BF83-1948-40F7-832F-7770C70D11B2}"/>
                  </a:ext>
                </a:extLst>
              </p:cNvPr>
              <p:cNvSpPr>
                <a:spLocks noEditPoints="1"/>
              </p:cNvSpPr>
              <p:nvPr/>
            </p:nvSpPr>
            <p:spPr bwMode="auto">
              <a:xfrm>
                <a:off x="10682288" y="8289926"/>
                <a:ext cx="527050" cy="207963"/>
              </a:xfrm>
              <a:custGeom>
                <a:avLst/>
                <a:gdLst>
                  <a:gd name="T0" fmla="*/ 165 w 177"/>
                  <a:gd name="T1" fmla="*/ 58 h 70"/>
                  <a:gd name="T2" fmla="*/ 165 w 177"/>
                  <a:gd name="T3" fmla="*/ 58 h 70"/>
                  <a:gd name="T4" fmla="*/ 165 w 177"/>
                  <a:gd name="T5" fmla="*/ 46 h 70"/>
                  <a:gd name="T6" fmla="*/ 165 w 177"/>
                  <a:gd name="T7" fmla="*/ 58 h 70"/>
                  <a:gd name="T8" fmla="*/ 175 w 177"/>
                  <a:gd name="T9" fmla="*/ 52 h 70"/>
                  <a:gd name="T10" fmla="*/ 165 w 177"/>
                  <a:gd name="T11" fmla="*/ 58 h 70"/>
                  <a:gd name="T12" fmla="*/ 145 w 177"/>
                  <a:gd name="T13" fmla="*/ 0 h 70"/>
                  <a:gd name="T14" fmla="*/ 121 w 177"/>
                  <a:gd name="T15" fmla="*/ 6 h 70"/>
                  <a:gd name="T16" fmla="*/ 144 w 177"/>
                  <a:gd name="T17" fmla="*/ 46 h 70"/>
                  <a:gd name="T18" fmla="*/ 33 w 177"/>
                  <a:gd name="T19" fmla="*/ 46 h 70"/>
                  <a:gd name="T20" fmla="*/ 0 w 177"/>
                  <a:gd name="T21" fmla="*/ 70 h 70"/>
                  <a:gd name="T22" fmla="*/ 165 w 177"/>
                  <a:gd name="T23" fmla="*/ 70 h 70"/>
                  <a:gd name="T24" fmla="*/ 175 w 177"/>
                  <a:gd name="T25" fmla="*/ 64 h 70"/>
                  <a:gd name="T26" fmla="*/ 175 w 177"/>
                  <a:gd name="T27" fmla="*/ 52 h 70"/>
                  <a:gd name="T28" fmla="*/ 175 w 177"/>
                  <a:gd name="T29" fmla="*/ 52 h 70"/>
                  <a:gd name="T30" fmla="*/ 145 w 177"/>
                  <a:gd name="T3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70">
                    <a:moveTo>
                      <a:pt x="165" y="58"/>
                    </a:moveTo>
                    <a:cubicBezTo>
                      <a:pt x="165" y="58"/>
                      <a:pt x="165" y="58"/>
                      <a:pt x="165" y="58"/>
                    </a:cubicBezTo>
                    <a:cubicBezTo>
                      <a:pt x="165" y="46"/>
                      <a:pt x="165" y="46"/>
                      <a:pt x="165" y="46"/>
                    </a:cubicBezTo>
                    <a:cubicBezTo>
                      <a:pt x="165" y="58"/>
                      <a:pt x="165" y="58"/>
                      <a:pt x="165" y="58"/>
                    </a:cubicBezTo>
                    <a:cubicBezTo>
                      <a:pt x="175" y="52"/>
                      <a:pt x="175" y="52"/>
                      <a:pt x="175" y="52"/>
                    </a:cubicBezTo>
                    <a:cubicBezTo>
                      <a:pt x="165" y="58"/>
                      <a:pt x="165" y="58"/>
                      <a:pt x="165" y="58"/>
                    </a:cubicBezTo>
                    <a:moveTo>
                      <a:pt x="145" y="0"/>
                    </a:moveTo>
                    <a:cubicBezTo>
                      <a:pt x="137" y="2"/>
                      <a:pt x="129" y="4"/>
                      <a:pt x="121" y="6"/>
                    </a:cubicBezTo>
                    <a:cubicBezTo>
                      <a:pt x="144" y="46"/>
                      <a:pt x="144" y="46"/>
                      <a:pt x="144" y="46"/>
                    </a:cubicBezTo>
                    <a:cubicBezTo>
                      <a:pt x="33" y="46"/>
                      <a:pt x="33" y="46"/>
                      <a:pt x="33" y="46"/>
                    </a:cubicBezTo>
                    <a:cubicBezTo>
                      <a:pt x="22" y="54"/>
                      <a:pt x="10" y="62"/>
                      <a:pt x="0" y="70"/>
                    </a:cubicBezTo>
                    <a:cubicBezTo>
                      <a:pt x="165" y="70"/>
                      <a:pt x="165" y="70"/>
                      <a:pt x="165" y="70"/>
                    </a:cubicBezTo>
                    <a:cubicBezTo>
                      <a:pt x="169" y="70"/>
                      <a:pt x="173" y="68"/>
                      <a:pt x="175" y="64"/>
                    </a:cubicBezTo>
                    <a:cubicBezTo>
                      <a:pt x="177" y="61"/>
                      <a:pt x="177" y="56"/>
                      <a:pt x="175" y="52"/>
                    </a:cubicBezTo>
                    <a:cubicBezTo>
                      <a:pt x="175" y="52"/>
                      <a:pt x="175" y="52"/>
                      <a:pt x="175" y="52"/>
                    </a:cubicBezTo>
                    <a:cubicBezTo>
                      <a:pt x="145" y="0"/>
                      <a:pt x="145" y="0"/>
                      <a:pt x="14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Oval 79">
                <a:extLst>
                  <a:ext uri="{FF2B5EF4-FFF2-40B4-BE49-F238E27FC236}">
                    <a16:creationId xmlns:a16="http://schemas.microsoft.com/office/drawing/2014/main" xmlns="" id="{F08FE132-4615-470D-9A04-A64B8E8739DF}"/>
                  </a:ext>
                </a:extLst>
              </p:cNvPr>
              <p:cNvSpPr>
                <a:spLocks noChangeArrowheads="1"/>
              </p:cNvSpPr>
              <p:nvPr/>
            </p:nvSpPr>
            <p:spPr bwMode="auto">
              <a:xfrm>
                <a:off x="10493375" y="8466138"/>
                <a:ext cx="1703388" cy="1701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80">
                <a:extLst>
                  <a:ext uri="{FF2B5EF4-FFF2-40B4-BE49-F238E27FC236}">
                    <a16:creationId xmlns:a16="http://schemas.microsoft.com/office/drawing/2014/main" xmlns="" id="{636F1AAC-C215-473A-BDC1-F38A606AE82C}"/>
                  </a:ext>
                </a:extLst>
              </p:cNvPr>
              <p:cNvSpPr>
                <a:spLocks/>
              </p:cNvSpPr>
              <p:nvPr/>
            </p:nvSpPr>
            <p:spPr bwMode="auto">
              <a:xfrm>
                <a:off x="10798175" y="8513763"/>
                <a:ext cx="1398588" cy="1654175"/>
              </a:xfrm>
              <a:custGeom>
                <a:avLst/>
                <a:gdLst>
                  <a:gd name="T0" fmla="*/ 469 w 469"/>
                  <a:gd name="T1" fmla="*/ 270 h 555"/>
                  <a:gd name="T2" fmla="*/ 183 w 469"/>
                  <a:gd name="T3" fmla="*/ 555 h 555"/>
                  <a:gd name="T4" fmla="*/ 0 w 469"/>
                  <a:gd name="T5" fmla="*/ 489 h 555"/>
                  <a:gd name="T6" fmla="*/ 93 w 469"/>
                  <a:gd name="T7" fmla="*/ 504 h 555"/>
                  <a:gd name="T8" fmla="*/ 379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7"/>
                      <a:pt x="341" y="555"/>
                      <a:pt x="183" y="555"/>
                    </a:cubicBezTo>
                    <a:cubicBezTo>
                      <a:pt x="114" y="555"/>
                      <a:pt x="50" y="530"/>
                      <a:pt x="0" y="489"/>
                    </a:cubicBezTo>
                    <a:cubicBezTo>
                      <a:pt x="30" y="499"/>
                      <a:pt x="61" y="504"/>
                      <a:pt x="93" y="504"/>
                    </a:cubicBezTo>
                    <a:cubicBezTo>
                      <a:pt x="251" y="504"/>
                      <a:pt x="379" y="376"/>
                      <a:pt x="379" y="219"/>
                    </a:cubicBezTo>
                    <a:cubicBezTo>
                      <a:pt x="379" y="131"/>
                      <a:pt x="339" y="52"/>
                      <a:pt x="276" y="0"/>
                    </a:cubicBezTo>
                    <a:cubicBezTo>
                      <a:pt x="388" y="38"/>
                      <a:pt x="469" y="144"/>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81">
                <a:extLst>
                  <a:ext uri="{FF2B5EF4-FFF2-40B4-BE49-F238E27FC236}">
                    <a16:creationId xmlns:a16="http://schemas.microsoft.com/office/drawing/2014/main" xmlns="" id="{AEFD4CC7-7EE8-4FFF-9F7E-472413017833}"/>
                  </a:ext>
                </a:extLst>
              </p:cNvPr>
              <p:cNvSpPr>
                <a:spLocks/>
              </p:cNvSpPr>
              <p:nvPr/>
            </p:nvSpPr>
            <p:spPr bwMode="auto">
              <a:xfrm>
                <a:off x="10458450" y="8429626"/>
                <a:ext cx="1773238" cy="1773238"/>
              </a:xfrm>
              <a:custGeom>
                <a:avLst/>
                <a:gdLst>
                  <a:gd name="T0" fmla="*/ 583 w 595"/>
                  <a:gd name="T1" fmla="*/ 298 h 595"/>
                  <a:gd name="T2" fmla="*/ 571 w 595"/>
                  <a:gd name="T3" fmla="*/ 298 h 595"/>
                  <a:gd name="T4" fmla="*/ 491 w 595"/>
                  <a:gd name="T5" fmla="*/ 491 h 595"/>
                  <a:gd name="T6" fmla="*/ 297 w 595"/>
                  <a:gd name="T7" fmla="*/ 571 h 595"/>
                  <a:gd name="T8" fmla="*/ 104 w 595"/>
                  <a:gd name="T9" fmla="*/ 491 h 595"/>
                  <a:gd name="T10" fmla="*/ 24 w 595"/>
                  <a:gd name="T11" fmla="*/ 298 h 595"/>
                  <a:gd name="T12" fmla="*/ 104 w 595"/>
                  <a:gd name="T13" fmla="*/ 104 h 595"/>
                  <a:gd name="T14" fmla="*/ 297 w 595"/>
                  <a:gd name="T15" fmla="*/ 24 h 595"/>
                  <a:gd name="T16" fmla="*/ 491 w 595"/>
                  <a:gd name="T17" fmla="*/ 104 h 595"/>
                  <a:gd name="T18" fmla="*/ 571 w 595"/>
                  <a:gd name="T19" fmla="*/ 298 h 595"/>
                  <a:gd name="T20" fmla="*/ 583 w 595"/>
                  <a:gd name="T21" fmla="*/ 298 h 595"/>
                  <a:gd name="T22" fmla="*/ 595 w 595"/>
                  <a:gd name="T23" fmla="*/ 298 h 595"/>
                  <a:gd name="T24" fmla="*/ 508 w 595"/>
                  <a:gd name="T25" fmla="*/ 87 h 595"/>
                  <a:gd name="T26" fmla="*/ 297 w 595"/>
                  <a:gd name="T27" fmla="*/ 0 h 595"/>
                  <a:gd name="T28" fmla="*/ 87 w 595"/>
                  <a:gd name="T29" fmla="*/ 87 h 595"/>
                  <a:gd name="T30" fmla="*/ 0 w 595"/>
                  <a:gd name="T31" fmla="*/ 298 h 595"/>
                  <a:gd name="T32" fmla="*/ 87 w 595"/>
                  <a:gd name="T33" fmla="*/ 508 h 595"/>
                  <a:gd name="T34" fmla="*/ 297 w 595"/>
                  <a:gd name="T35" fmla="*/ 595 h 595"/>
                  <a:gd name="T36" fmla="*/ 508 w 595"/>
                  <a:gd name="T37" fmla="*/ 508 h 595"/>
                  <a:gd name="T38" fmla="*/ 595 w 595"/>
                  <a:gd name="T39" fmla="*/ 298 h 595"/>
                  <a:gd name="T40" fmla="*/ 583 w 595"/>
                  <a:gd name="T41" fmla="*/ 29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5">
                    <a:moveTo>
                      <a:pt x="583" y="298"/>
                    </a:moveTo>
                    <a:cubicBezTo>
                      <a:pt x="571" y="298"/>
                      <a:pt x="571" y="298"/>
                      <a:pt x="571" y="298"/>
                    </a:cubicBezTo>
                    <a:cubicBezTo>
                      <a:pt x="571" y="373"/>
                      <a:pt x="540" y="441"/>
                      <a:pt x="491" y="491"/>
                    </a:cubicBezTo>
                    <a:cubicBezTo>
                      <a:pt x="441" y="540"/>
                      <a:pt x="373" y="571"/>
                      <a:pt x="297" y="571"/>
                    </a:cubicBezTo>
                    <a:cubicBezTo>
                      <a:pt x="222" y="571"/>
                      <a:pt x="154" y="540"/>
                      <a:pt x="104" y="491"/>
                    </a:cubicBezTo>
                    <a:cubicBezTo>
                      <a:pt x="55" y="441"/>
                      <a:pt x="24" y="373"/>
                      <a:pt x="24" y="298"/>
                    </a:cubicBezTo>
                    <a:cubicBezTo>
                      <a:pt x="24" y="222"/>
                      <a:pt x="55" y="154"/>
                      <a:pt x="104" y="104"/>
                    </a:cubicBezTo>
                    <a:cubicBezTo>
                      <a:pt x="154" y="55"/>
                      <a:pt x="222" y="24"/>
                      <a:pt x="297" y="24"/>
                    </a:cubicBezTo>
                    <a:cubicBezTo>
                      <a:pt x="373" y="24"/>
                      <a:pt x="441" y="55"/>
                      <a:pt x="491" y="104"/>
                    </a:cubicBezTo>
                    <a:cubicBezTo>
                      <a:pt x="540" y="154"/>
                      <a:pt x="571" y="222"/>
                      <a:pt x="571" y="298"/>
                    </a:cubicBezTo>
                    <a:cubicBezTo>
                      <a:pt x="583" y="298"/>
                      <a:pt x="583" y="298"/>
                      <a:pt x="583" y="298"/>
                    </a:cubicBezTo>
                    <a:cubicBezTo>
                      <a:pt x="595" y="298"/>
                      <a:pt x="595" y="298"/>
                      <a:pt x="595" y="298"/>
                    </a:cubicBezTo>
                    <a:cubicBezTo>
                      <a:pt x="595" y="216"/>
                      <a:pt x="561" y="141"/>
                      <a:pt x="508" y="87"/>
                    </a:cubicBezTo>
                    <a:cubicBezTo>
                      <a:pt x="454" y="34"/>
                      <a:pt x="379" y="0"/>
                      <a:pt x="297" y="0"/>
                    </a:cubicBezTo>
                    <a:cubicBezTo>
                      <a:pt x="215" y="0"/>
                      <a:pt x="141" y="34"/>
                      <a:pt x="87" y="87"/>
                    </a:cubicBezTo>
                    <a:cubicBezTo>
                      <a:pt x="33" y="141"/>
                      <a:pt x="0" y="216"/>
                      <a:pt x="0" y="298"/>
                    </a:cubicBezTo>
                    <a:cubicBezTo>
                      <a:pt x="0" y="380"/>
                      <a:pt x="33" y="454"/>
                      <a:pt x="87" y="508"/>
                    </a:cubicBezTo>
                    <a:cubicBezTo>
                      <a:pt x="141" y="562"/>
                      <a:pt x="215" y="595"/>
                      <a:pt x="297" y="595"/>
                    </a:cubicBezTo>
                    <a:cubicBezTo>
                      <a:pt x="379" y="595"/>
                      <a:pt x="454" y="562"/>
                      <a:pt x="508" y="508"/>
                    </a:cubicBezTo>
                    <a:cubicBezTo>
                      <a:pt x="561" y="454"/>
                      <a:pt x="595" y="380"/>
                      <a:pt x="595" y="298"/>
                    </a:cubicBezTo>
                    <a:lnTo>
                      <a:pt x="583" y="298"/>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82">
                <a:extLst>
                  <a:ext uri="{FF2B5EF4-FFF2-40B4-BE49-F238E27FC236}">
                    <a16:creationId xmlns:a16="http://schemas.microsoft.com/office/drawing/2014/main" xmlns="" id="{A843CF55-B318-4AA2-8C04-2F9CD214C925}"/>
                  </a:ext>
                </a:extLst>
              </p:cNvPr>
              <p:cNvSpPr>
                <a:spLocks/>
              </p:cNvSpPr>
              <p:nvPr/>
            </p:nvSpPr>
            <p:spPr bwMode="auto">
              <a:xfrm>
                <a:off x="11063288" y="8850313"/>
                <a:ext cx="560388" cy="852488"/>
              </a:xfrm>
              <a:custGeom>
                <a:avLst/>
                <a:gdLst>
                  <a:gd name="T0" fmla="*/ 353 w 353"/>
                  <a:gd name="T1" fmla="*/ 537 h 537"/>
                  <a:gd name="T2" fmla="*/ 177 w 353"/>
                  <a:gd name="T3" fmla="*/ 370 h 537"/>
                  <a:gd name="T4" fmla="*/ 0 w 353"/>
                  <a:gd name="T5" fmla="*/ 537 h 537"/>
                  <a:gd name="T6" fmla="*/ 0 w 353"/>
                  <a:gd name="T7" fmla="*/ 0 h 537"/>
                  <a:gd name="T8" fmla="*/ 353 w 353"/>
                  <a:gd name="T9" fmla="*/ 0 h 537"/>
                  <a:gd name="T10" fmla="*/ 353 w 353"/>
                  <a:gd name="T11" fmla="*/ 537 h 537"/>
                </a:gdLst>
                <a:ahLst/>
                <a:cxnLst>
                  <a:cxn ang="0">
                    <a:pos x="T0" y="T1"/>
                  </a:cxn>
                  <a:cxn ang="0">
                    <a:pos x="T2" y="T3"/>
                  </a:cxn>
                  <a:cxn ang="0">
                    <a:pos x="T4" y="T5"/>
                  </a:cxn>
                  <a:cxn ang="0">
                    <a:pos x="T6" y="T7"/>
                  </a:cxn>
                  <a:cxn ang="0">
                    <a:pos x="T8" y="T9"/>
                  </a:cxn>
                  <a:cxn ang="0">
                    <a:pos x="T10" y="T11"/>
                  </a:cxn>
                </a:cxnLst>
                <a:rect l="0" t="0" r="r" b="b"/>
                <a:pathLst>
                  <a:path w="353" h="537">
                    <a:moveTo>
                      <a:pt x="353" y="537"/>
                    </a:moveTo>
                    <a:lnTo>
                      <a:pt x="177" y="370"/>
                    </a:lnTo>
                    <a:lnTo>
                      <a:pt x="0" y="537"/>
                    </a:lnTo>
                    <a:lnTo>
                      <a:pt x="0" y="0"/>
                    </a:lnTo>
                    <a:lnTo>
                      <a:pt x="353" y="0"/>
                    </a:lnTo>
                    <a:lnTo>
                      <a:pt x="353" y="537"/>
                    </a:lnTo>
                    <a:close/>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83">
                <a:extLst>
                  <a:ext uri="{FF2B5EF4-FFF2-40B4-BE49-F238E27FC236}">
                    <a16:creationId xmlns:a16="http://schemas.microsoft.com/office/drawing/2014/main" xmlns="" id="{4E5DB5CE-27AE-47B9-BF07-663D417A0FB3}"/>
                  </a:ext>
                </a:extLst>
              </p:cNvPr>
              <p:cNvSpPr>
                <a:spLocks/>
              </p:cNvSpPr>
              <p:nvPr/>
            </p:nvSpPr>
            <p:spPr bwMode="auto">
              <a:xfrm>
                <a:off x="11028363" y="8813801"/>
                <a:ext cx="631825" cy="927100"/>
              </a:xfrm>
              <a:custGeom>
                <a:avLst/>
                <a:gdLst>
                  <a:gd name="T0" fmla="*/ 200 w 212"/>
                  <a:gd name="T1" fmla="*/ 298 h 311"/>
                  <a:gd name="T2" fmla="*/ 209 w 212"/>
                  <a:gd name="T3" fmla="*/ 289 h 311"/>
                  <a:gd name="T4" fmla="*/ 115 w 212"/>
                  <a:gd name="T5" fmla="*/ 200 h 311"/>
                  <a:gd name="T6" fmla="*/ 98 w 212"/>
                  <a:gd name="T7" fmla="*/ 200 h 311"/>
                  <a:gd name="T8" fmla="*/ 24 w 212"/>
                  <a:gd name="T9" fmla="*/ 270 h 311"/>
                  <a:gd name="T10" fmla="*/ 24 w 212"/>
                  <a:gd name="T11" fmla="*/ 24 h 311"/>
                  <a:gd name="T12" fmla="*/ 188 w 212"/>
                  <a:gd name="T13" fmla="*/ 24 h 311"/>
                  <a:gd name="T14" fmla="*/ 188 w 212"/>
                  <a:gd name="T15" fmla="*/ 298 h 311"/>
                  <a:gd name="T16" fmla="*/ 200 w 212"/>
                  <a:gd name="T17" fmla="*/ 298 h 311"/>
                  <a:gd name="T18" fmla="*/ 209 w 212"/>
                  <a:gd name="T19" fmla="*/ 289 h 311"/>
                  <a:gd name="T20" fmla="*/ 200 w 212"/>
                  <a:gd name="T21" fmla="*/ 298 h 311"/>
                  <a:gd name="T22" fmla="*/ 212 w 212"/>
                  <a:gd name="T23" fmla="*/ 298 h 311"/>
                  <a:gd name="T24" fmla="*/ 212 w 212"/>
                  <a:gd name="T25" fmla="*/ 12 h 311"/>
                  <a:gd name="T26" fmla="*/ 209 w 212"/>
                  <a:gd name="T27" fmla="*/ 3 h 311"/>
                  <a:gd name="T28" fmla="*/ 200 w 212"/>
                  <a:gd name="T29" fmla="*/ 0 h 311"/>
                  <a:gd name="T30" fmla="*/ 12 w 212"/>
                  <a:gd name="T31" fmla="*/ 0 h 311"/>
                  <a:gd name="T32" fmla="*/ 4 w 212"/>
                  <a:gd name="T33" fmla="*/ 3 h 311"/>
                  <a:gd name="T34" fmla="*/ 0 w 212"/>
                  <a:gd name="T35" fmla="*/ 12 h 311"/>
                  <a:gd name="T36" fmla="*/ 0 w 212"/>
                  <a:gd name="T37" fmla="*/ 298 h 311"/>
                  <a:gd name="T38" fmla="*/ 8 w 212"/>
                  <a:gd name="T39" fmla="*/ 309 h 311"/>
                  <a:gd name="T40" fmla="*/ 21 w 212"/>
                  <a:gd name="T41" fmla="*/ 307 h 311"/>
                  <a:gd name="T42" fmla="*/ 106 w 212"/>
                  <a:gd name="T43" fmla="*/ 226 h 311"/>
                  <a:gd name="T44" fmla="*/ 192 w 212"/>
                  <a:gd name="T45" fmla="*/ 307 h 311"/>
                  <a:gd name="T46" fmla="*/ 205 w 212"/>
                  <a:gd name="T47" fmla="*/ 309 h 311"/>
                  <a:gd name="T48" fmla="*/ 212 w 212"/>
                  <a:gd name="T49" fmla="*/ 298 h 311"/>
                  <a:gd name="T50" fmla="*/ 200 w 212"/>
                  <a:gd name="T51" fmla="*/ 2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311">
                    <a:moveTo>
                      <a:pt x="200" y="298"/>
                    </a:moveTo>
                    <a:cubicBezTo>
                      <a:pt x="209" y="289"/>
                      <a:pt x="209" y="289"/>
                      <a:pt x="209" y="289"/>
                    </a:cubicBezTo>
                    <a:cubicBezTo>
                      <a:pt x="115" y="200"/>
                      <a:pt x="115" y="200"/>
                      <a:pt x="115" y="200"/>
                    </a:cubicBezTo>
                    <a:cubicBezTo>
                      <a:pt x="110" y="196"/>
                      <a:pt x="103" y="196"/>
                      <a:pt x="98" y="200"/>
                    </a:cubicBezTo>
                    <a:cubicBezTo>
                      <a:pt x="24" y="270"/>
                      <a:pt x="24" y="270"/>
                      <a:pt x="24" y="270"/>
                    </a:cubicBezTo>
                    <a:cubicBezTo>
                      <a:pt x="24" y="24"/>
                      <a:pt x="24" y="24"/>
                      <a:pt x="24" y="24"/>
                    </a:cubicBezTo>
                    <a:cubicBezTo>
                      <a:pt x="188" y="24"/>
                      <a:pt x="188" y="24"/>
                      <a:pt x="188" y="24"/>
                    </a:cubicBezTo>
                    <a:cubicBezTo>
                      <a:pt x="188" y="298"/>
                      <a:pt x="188" y="298"/>
                      <a:pt x="188" y="298"/>
                    </a:cubicBezTo>
                    <a:cubicBezTo>
                      <a:pt x="200" y="298"/>
                      <a:pt x="200" y="298"/>
                      <a:pt x="200" y="298"/>
                    </a:cubicBezTo>
                    <a:cubicBezTo>
                      <a:pt x="209" y="289"/>
                      <a:pt x="209" y="289"/>
                      <a:pt x="209" y="289"/>
                    </a:cubicBezTo>
                    <a:cubicBezTo>
                      <a:pt x="200" y="298"/>
                      <a:pt x="200" y="298"/>
                      <a:pt x="200" y="298"/>
                    </a:cubicBezTo>
                    <a:cubicBezTo>
                      <a:pt x="212" y="298"/>
                      <a:pt x="212" y="298"/>
                      <a:pt x="212" y="298"/>
                    </a:cubicBezTo>
                    <a:cubicBezTo>
                      <a:pt x="212" y="12"/>
                      <a:pt x="212" y="12"/>
                      <a:pt x="212" y="12"/>
                    </a:cubicBezTo>
                    <a:cubicBezTo>
                      <a:pt x="212" y="9"/>
                      <a:pt x="211" y="6"/>
                      <a:pt x="209" y="3"/>
                    </a:cubicBezTo>
                    <a:cubicBezTo>
                      <a:pt x="207" y="1"/>
                      <a:pt x="204" y="0"/>
                      <a:pt x="200" y="0"/>
                    </a:cubicBezTo>
                    <a:cubicBezTo>
                      <a:pt x="12" y="0"/>
                      <a:pt x="12" y="0"/>
                      <a:pt x="12" y="0"/>
                    </a:cubicBezTo>
                    <a:cubicBezTo>
                      <a:pt x="9" y="0"/>
                      <a:pt x="6" y="1"/>
                      <a:pt x="4" y="3"/>
                    </a:cubicBezTo>
                    <a:cubicBezTo>
                      <a:pt x="2" y="6"/>
                      <a:pt x="0" y="9"/>
                      <a:pt x="0" y="12"/>
                    </a:cubicBezTo>
                    <a:cubicBezTo>
                      <a:pt x="0" y="298"/>
                      <a:pt x="0" y="298"/>
                      <a:pt x="0" y="298"/>
                    </a:cubicBezTo>
                    <a:cubicBezTo>
                      <a:pt x="0" y="303"/>
                      <a:pt x="3" y="307"/>
                      <a:pt x="8" y="309"/>
                    </a:cubicBezTo>
                    <a:cubicBezTo>
                      <a:pt x="12" y="311"/>
                      <a:pt x="17" y="310"/>
                      <a:pt x="21" y="307"/>
                    </a:cubicBezTo>
                    <a:cubicBezTo>
                      <a:pt x="106" y="226"/>
                      <a:pt x="106" y="226"/>
                      <a:pt x="106" y="226"/>
                    </a:cubicBezTo>
                    <a:cubicBezTo>
                      <a:pt x="192" y="307"/>
                      <a:pt x="192" y="307"/>
                      <a:pt x="192" y="307"/>
                    </a:cubicBezTo>
                    <a:cubicBezTo>
                      <a:pt x="196" y="310"/>
                      <a:pt x="201" y="311"/>
                      <a:pt x="205" y="309"/>
                    </a:cubicBezTo>
                    <a:cubicBezTo>
                      <a:pt x="210" y="307"/>
                      <a:pt x="212" y="303"/>
                      <a:pt x="212" y="298"/>
                    </a:cubicBezTo>
                    <a:lnTo>
                      <a:pt x="200" y="298"/>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xmlns="" id="{0FF0FEDB-A075-4F3B-B103-CDAC28D2944D}"/>
                </a:ext>
              </a:extLst>
            </p:cNvPr>
            <p:cNvGrpSpPr/>
            <p:nvPr/>
          </p:nvGrpSpPr>
          <p:grpSpPr>
            <a:xfrm>
              <a:off x="8631869" y="2497162"/>
              <a:ext cx="1681969" cy="1598261"/>
              <a:chOff x="27103388" y="-1587"/>
              <a:chExt cx="5454650" cy="5183188"/>
            </a:xfrm>
          </p:grpSpPr>
          <p:sp>
            <p:nvSpPr>
              <p:cNvPr id="515" name="Freeform 176">
                <a:extLst>
                  <a:ext uri="{FF2B5EF4-FFF2-40B4-BE49-F238E27FC236}">
                    <a16:creationId xmlns:a16="http://schemas.microsoft.com/office/drawing/2014/main" xmlns="" id="{4F7AA884-F11A-4EAC-8927-6DD860FA382F}"/>
                  </a:ext>
                </a:extLst>
              </p:cNvPr>
              <p:cNvSpPr>
                <a:spLocks/>
              </p:cNvSpPr>
              <p:nvPr/>
            </p:nvSpPr>
            <p:spPr bwMode="auto">
              <a:xfrm>
                <a:off x="27139900" y="34926"/>
                <a:ext cx="5113338" cy="5110163"/>
              </a:xfrm>
              <a:custGeom>
                <a:avLst/>
                <a:gdLst>
                  <a:gd name="T0" fmla="*/ 1715 w 1715"/>
                  <a:gd name="T1" fmla="*/ 857 h 1715"/>
                  <a:gd name="T2" fmla="*/ 1681 w 1715"/>
                  <a:gd name="T3" fmla="*/ 1098 h 1715"/>
                  <a:gd name="T4" fmla="*/ 1238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3" y="1329"/>
                      <a:pt x="1451" y="1520"/>
                      <a:pt x="1238"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77">
                <a:extLst>
                  <a:ext uri="{FF2B5EF4-FFF2-40B4-BE49-F238E27FC236}">
                    <a16:creationId xmlns:a16="http://schemas.microsoft.com/office/drawing/2014/main" xmlns="" id="{7CC05120-CD3D-407E-B381-5A658D4C7B97}"/>
                  </a:ext>
                </a:extLst>
              </p:cNvPr>
              <p:cNvSpPr>
                <a:spLocks/>
              </p:cNvSpPr>
              <p:nvPr/>
            </p:nvSpPr>
            <p:spPr bwMode="auto">
              <a:xfrm>
                <a:off x="27103388" y="-1587"/>
                <a:ext cx="5186363" cy="5183188"/>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78">
                <a:extLst>
                  <a:ext uri="{FF2B5EF4-FFF2-40B4-BE49-F238E27FC236}">
                    <a16:creationId xmlns:a16="http://schemas.microsoft.com/office/drawing/2014/main" xmlns="" id="{B9C1D59E-41BA-4FFA-BDEA-F7942187E9BD}"/>
                  </a:ext>
                </a:extLst>
              </p:cNvPr>
              <p:cNvSpPr>
                <a:spLocks/>
              </p:cNvSpPr>
              <p:nvPr/>
            </p:nvSpPr>
            <p:spPr bwMode="auto">
              <a:xfrm>
                <a:off x="27536775" y="430213"/>
                <a:ext cx="4321175" cy="4319588"/>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79">
                <a:extLst>
                  <a:ext uri="{FF2B5EF4-FFF2-40B4-BE49-F238E27FC236}">
                    <a16:creationId xmlns:a16="http://schemas.microsoft.com/office/drawing/2014/main" xmlns="" id="{0AE75327-BFBD-4AA9-8CAE-ED76E7A2A20C}"/>
                  </a:ext>
                </a:extLst>
              </p:cNvPr>
              <p:cNvSpPr>
                <a:spLocks/>
              </p:cNvSpPr>
              <p:nvPr/>
            </p:nvSpPr>
            <p:spPr bwMode="auto">
              <a:xfrm>
                <a:off x="27500263" y="395288"/>
                <a:ext cx="4392613" cy="4389438"/>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Rectangle 180">
                <a:extLst>
                  <a:ext uri="{FF2B5EF4-FFF2-40B4-BE49-F238E27FC236}">
                    <a16:creationId xmlns:a16="http://schemas.microsoft.com/office/drawing/2014/main" xmlns="" id="{43CC21CD-3F0B-460D-A063-B7B892F62283}"/>
                  </a:ext>
                </a:extLst>
              </p:cNvPr>
              <p:cNvSpPr>
                <a:spLocks noChangeArrowheads="1"/>
              </p:cNvSpPr>
              <p:nvPr/>
            </p:nvSpPr>
            <p:spPr bwMode="auto">
              <a:xfrm>
                <a:off x="27438350" y="1254126"/>
                <a:ext cx="4518025" cy="2671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0" name="Rectangle 181">
                <a:extLst>
                  <a:ext uri="{FF2B5EF4-FFF2-40B4-BE49-F238E27FC236}">
                    <a16:creationId xmlns:a16="http://schemas.microsoft.com/office/drawing/2014/main" xmlns="" id="{B1FEDE5E-C115-400C-A167-45B082F2EF00}"/>
                  </a:ext>
                </a:extLst>
              </p:cNvPr>
              <p:cNvSpPr>
                <a:spLocks noChangeArrowheads="1"/>
              </p:cNvSpPr>
              <p:nvPr/>
            </p:nvSpPr>
            <p:spPr bwMode="auto">
              <a:xfrm>
                <a:off x="27438350" y="1254126"/>
                <a:ext cx="451802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Freeform 182">
                <a:extLst>
                  <a:ext uri="{FF2B5EF4-FFF2-40B4-BE49-F238E27FC236}">
                    <a16:creationId xmlns:a16="http://schemas.microsoft.com/office/drawing/2014/main" xmlns="" id="{2E0D50EE-89FE-4D4F-97A9-02F53EB0C457}"/>
                  </a:ext>
                </a:extLst>
              </p:cNvPr>
              <p:cNvSpPr>
                <a:spLocks/>
              </p:cNvSpPr>
              <p:nvPr/>
            </p:nvSpPr>
            <p:spPr bwMode="auto">
              <a:xfrm>
                <a:off x="27401838" y="1217613"/>
                <a:ext cx="4589463" cy="2744788"/>
              </a:xfrm>
              <a:custGeom>
                <a:avLst/>
                <a:gdLst>
                  <a:gd name="T0" fmla="*/ 1527 w 1539"/>
                  <a:gd name="T1" fmla="*/ 12 h 921"/>
                  <a:gd name="T2" fmla="*/ 1515 w 1539"/>
                  <a:gd name="T3" fmla="*/ 12 h 921"/>
                  <a:gd name="T4" fmla="*/ 1515 w 1539"/>
                  <a:gd name="T5" fmla="*/ 897 h 921"/>
                  <a:gd name="T6" fmla="*/ 24 w 1539"/>
                  <a:gd name="T7" fmla="*/ 897 h 921"/>
                  <a:gd name="T8" fmla="*/ 24 w 1539"/>
                  <a:gd name="T9" fmla="*/ 24 h 921"/>
                  <a:gd name="T10" fmla="*/ 1527 w 1539"/>
                  <a:gd name="T11" fmla="*/ 24 h 921"/>
                  <a:gd name="T12" fmla="*/ 1527 w 1539"/>
                  <a:gd name="T13" fmla="*/ 12 h 921"/>
                  <a:gd name="T14" fmla="*/ 1515 w 1539"/>
                  <a:gd name="T15" fmla="*/ 12 h 921"/>
                  <a:gd name="T16" fmla="*/ 1527 w 1539"/>
                  <a:gd name="T17" fmla="*/ 12 h 921"/>
                  <a:gd name="T18" fmla="*/ 1527 w 1539"/>
                  <a:gd name="T19" fmla="*/ 0 h 921"/>
                  <a:gd name="T20" fmla="*/ 12 w 1539"/>
                  <a:gd name="T21" fmla="*/ 0 h 921"/>
                  <a:gd name="T22" fmla="*/ 4 w 1539"/>
                  <a:gd name="T23" fmla="*/ 4 h 921"/>
                  <a:gd name="T24" fmla="*/ 0 w 1539"/>
                  <a:gd name="T25" fmla="*/ 12 h 921"/>
                  <a:gd name="T26" fmla="*/ 0 w 1539"/>
                  <a:gd name="T27" fmla="*/ 909 h 921"/>
                  <a:gd name="T28" fmla="*/ 4 w 1539"/>
                  <a:gd name="T29" fmla="*/ 917 h 921"/>
                  <a:gd name="T30" fmla="*/ 12 w 1539"/>
                  <a:gd name="T31" fmla="*/ 921 h 921"/>
                  <a:gd name="T32" fmla="*/ 1527 w 1539"/>
                  <a:gd name="T33" fmla="*/ 921 h 921"/>
                  <a:gd name="T34" fmla="*/ 1535 w 1539"/>
                  <a:gd name="T35" fmla="*/ 917 h 921"/>
                  <a:gd name="T36" fmla="*/ 1539 w 1539"/>
                  <a:gd name="T37" fmla="*/ 909 h 921"/>
                  <a:gd name="T38" fmla="*/ 1539 w 1539"/>
                  <a:gd name="T39" fmla="*/ 12 h 921"/>
                  <a:gd name="T40" fmla="*/ 1535 w 1539"/>
                  <a:gd name="T41" fmla="*/ 4 h 921"/>
                  <a:gd name="T42" fmla="*/ 1527 w 1539"/>
                  <a:gd name="T43" fmla="*/ 0 h 921"/>
                  <a:gd name="T44" fmla="*/ 1527 w 1539"/>
                  <a:gd name="T45" fmla="*/ 12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9" h="921">
                    <a:moveTo>
                      <a:pt x="1527" y="12"/>
                    </a:moveTo>
                    <a:cubicBezTo>
                      <a:pt x="1515" y="12"/>
                      <a:pt x="1515" y="12"/>
                      <a:pt x="1515" y="12"/>
                    </a:cubicBezTo>
                    <a:cubicBezTo>
                      <a:pt x="1515" y="897"/>
                      <a:pt x="1515" y="897"/>
                      <a:pt x="1515" y="897"/>
                    </a:cubicBezTo>
                    <a:cubicBezTo>
                      <a:pt x="24" y="897"/>
                      <a:pt x="24" y="897"/>
                      <a:pt x="24" y="897"/>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909"/>
                      <a:pt x="0" y="909"/>
                      <a:pt x="0" y="909"/>
                    </a:cubicBezTo>
                    <a:cubicBezTo>
                      <a:pt x="0" y="912"/>
                      <a:pt x="2" y="915"/>
                      <a:pt x="4" y="917"/>
                    </a:cubicBezTo>
                    <a:cubicBezTo>
                      <a:pt x="6" y="919"/>
                      <a:pt x="9" y="921"/>
                      <a:pt x="12" y="921"/>
                    </a:cubicBezTo>
                    <a:cubicBezTo>
                      <a:pt x="1527" y="921"/>
                      <a:pt x="1527" y="921"/>
                      <a:pt x="1527" y="921"/>
                    </a:cubicBezTo>
                    <a:cubicBezTo>
                      <a:pt x="1530" y="921"/>
                      <a:pt x="1533" y="919"/>
                      <a:pt x="1535" y="917"/>
                    </a:cubicBezTo>
                    <a:cubicBezTo>
                      <a:pt x="1538" y="915"/>
                      <a:pt x="1539" y="912"/>
                      <a:pt x="1539" y="909"/>
                    </a:cubicBezTo>
                    <a:cubicBezTo>
                      <a:pt x="1539" y="12"/>
                      <a:pt x="1539" y="12"/>
                      <a:pt x="1539" y="12"/>
                    </a:cubicBezTo>
                    <a:cubicBezTo>
                      <a:pt x="1539" y="9"/>
                      <a:pt x="1538" y="6"/>
                      <a:pt x="1535" y="4"/>
                    </a:cubicBezTo>
                    <a:cubicBezTo>
                      <a:pt x="1533" y="1"/>
                      <a:pt x="1530" y="0"/>
                      <a:pt x="1527" y="0"/>
                    </a:cubicBezTo>
                    <a:cubicBezTo>
                      <a:pt x="1527" y="12"/>
                      <a:pt x="1527" y="12"/>
                      <a:pt x="152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2" name="Rectangle 183">
                <a:extLst>
                  <a:ext uri="{FF2B5EF4-FFF2-40B4-BE49-F238E27FC236}">
                    <a16:creationId xmlns:a16="http://schemas.microsoft.com/office/drawing/2014/main" xmlns="" id="{E7D75B8C-21D7-49C0-8ACE-86982E91C973}"/>
                  </a:ext>
                </a:extLst>
              </p:cNvPr>
              <p:cNvSpPr>
                <a:spLocks noChangeArrowheads="1"/>
              </p:cNvSpPr>
              <p:nvPr/>
            </p:nvSpPr>
            <p:spPr bwMode="auto">
              <a:xfrm>
                <a:off x="27438350" y="1254126"/>
                <a:ext cx="4518025"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3" name="Freeform 184">
                <a:extLst>
                  <a:ext uri="{FF2B5EF4-FFF2-40B4-BE49-F238E27FC236}">
                    <a16:creationId xmlns:a16="http://schemas.microsoft.com/office/drawing/2014/main" xmlns="" id="{0CDFBCDD-D0E8-4F6A-B3DA-4405BC4EFBF4}"/>
                  </a:ext>
                </a:extLst>
              </p:cNvPr>
              <p:cNvSpPr>
                <a:spLocks/>
              </p:cNvSpPr>
              <p:nvPr/>
            </p:nvSpPr>
            <p:spPr bwMode="auto">
              <a:xfrm>
                <a:off x="27401838" y="1217613"/>
                <a:ext cx="4589463" cy="396875"/>
              </a:xfrm>
              <a:custGeom>
                <a:avLst/>
                <a:gdLst>
                  <a:gd name="T0" fmla="*/ 1527 w 1539"/>
                  <a:gd name="T1" fmla="*/ 12 h 133"/>
                  <a:gd name="T2" fmla="*/ 1515 w 1539"/>
                  <a:gd name="T3" fmla="*/ 12 h 133"/>
                  <a:gd name="T4" fmla="*/ 1515 w 1539"/>
                  <a:gd name="T5" fmla="*/ 109 h 133"/>
                  <a:gd name="T6" fmla="*/ 24 w 1539"/>
                  <a:gd name="T7" fmla="*/ 109 h 133"/>
                  <a:gd name="T8" fmla="*/ 24 w 1539"/>
                  <a:gd name="T9" fmla="*/ 24 h 133"/>
                  <a:gd name="T10" fmla="*/ 1527 w 1539"/>
                  <a:gd name="T11" fmla="*/ 24 h 133"/>
                  <a:gd name="T12" fmla="*/ 1527 w 1539"/>
                  <a:gd name="T13" fmla="*/ 12 h 133"/>
                  <a:gd name="T14" fmla="*/ 1515 w 1539"/>
                  <a:gd name="T15" fmla="*/ 12 h 133"/>
                  <a:gd name="T16" fmla="*/ 1527 w 1539"/>
                  <a:gd name="T17" fmla="*/ 12 h 133"/>
                  <a:gd name="T18" fmla="*/ 1527 w 1539"/>
                  <a:gd name="T19" fmla="*/ 0 h 133"/>
                  <a:gd name="T20" fmla="*/ 12 w 1539"/>
                  <a:gd name="T21" fmla="*/ 0 h 133"/>
                  <a:gd name="T22" fmla="*/ 4 w 1539"/>
                  <a:gd name="T23" fmla="*/ 4 h 133"/>
                  <a:gd name="T24" fmla="*/ 0 w 1539"/>
                  <a:gd name="T25" fmla="*/ 12 h 133"/>
                  <a:gd name="T26" fmla="*/ 0 w 1539"/>
                  <a:gd name="T27" fmla="*/ 121 h 133"/>
                  <a:gd name="T28" fmla="*/ 4 w 1539"/>
                  <a:gd name="T29" fmla="*/ 130 h 133"/>
                  <a:gd name="T30" fmla="*/ 12 w 1539"/>
                  <a:gd name="T31" fmla="*/ 133 h 133"/>
                  <a:gd name="T32" fmla="*/ 1527 w 1539"/>
                  <a:gd name="T33" fmla="*/ 133 h 133"/>
                  <a:gd name="T34" fmla="*/ 1535 w 1539"/>
                  <a:gd name="T35" fmla="*/ 130 h 133"/>
                  <a:gd name="T36" fmla="*/ 1539 w 1539"/>
                  <a:gd name="T37" fmla="*/ 121 h 133"/>
                  <a:gd name="T38" fmla="*/ 1539 w 1539"/>
                  <a:gd name="T39" fmla="*/ 12 h 133"/>
                  <a:gd name="T40" fmla="*/ 1535 w 1539"/>
                  <a:gd name="T41" fmla="*/ 4 h 133"/>
                  <a:gd name="T42" fmla="*/ 1527 w 1539"/>
                  <a:gd name="T43" fmla="*/ 0 h 133"/>
                  <a:gd name="T44" fmla="*/ 1527 w 1539"/>
                  <a:gd name="T45"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9" h="133">
                    <a:moveTo>
                      <a:pt x="1527" y="12"/>
                    </a:moveTo>
                    <a:cubicBezTo>
                      <a:pt x="1515" y="12"/>
                      <a:pt x="1515" y="12"/>
                      <a:pt x="1515" y="12"/>
                    </a:cubicBezTo>
                    <a:cubicBezTo>
                      <a:pt x="1515" y="109"/>
                      <a:pt x="1515" y="109"/>
                      <a:pt x="1515" y="109"/>
                    </a:cubicBezTo>
                    <a:cubicBezTo>
                      <a:pt x="24" y="109"/>
                      <a:pt x="24" y="109"/>
                      <a:pt x="24" y="109"/>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121"/>
                      <a:pt x="0" y="121"/>
                      <a:pt x="0" y="121"/>
                    </a:cubicBezTo>
                    <a:cubicBezTo>
                      <a:pt x="0" y="124"/>
                      <a:pt x="2" y="127"/>
                      <a:pt x="4" y="130"/>
                    </a:cubicBezTo>
                    <a:cubicBezTo>
                      <a:pt x="6" y="132"/>
                      <a:pt x="9" y="133"/>
                      <a:pt x="12" y="133"/>
                    </a:cubicBezTo>
                    <a:cubicBezTo>
                      <a:pt x="1527" y="133"/>
                      <a:pt x="1527" y="133"/>
                      <a:pt x="1527" y="133"/>
                    </a:cubicBezTo>
                    <a:cubicBezTo>
                      <a:pt x="1530" y="133"/>
                      <a:pt x="1533" y="132"/>
                      <a:pt x="1535" y="130"/>
                    </a:cubicBezTo>
                    <a:cubicBezTo>
                      <a:pt x="1538" y="127"/>
                      <a:pt x="1539" y="124"/>
                      <a:pt x="1539" y="121"/>
                    </a:cubicBezTo>
                    <a:cubicBezTo>
                      <a:pt x="1539" y="12"/>
                      <a:pt x="1539" y="12"/>
                      <a:pt x="1539" y="12"/>
                    </a:cubicBezTo>
                    <a:cubicBezTo>
                      <a:pt x="1539" y="9"/>
                      <a:pt x="1538" y="6"/>
                      <a:pt x="1535" y="4"/>
                    </a:cubicBezTo>
                    <a:cubicBezTo>
                      <a:pt x="1533" y="1"/>
                      <a:pt x="1530" y="0"/>
                      <a:pt x="1527" y="0"/>
                    </a:cubicBezTo>
                    <a:lnTo>
                      <a:pt x="1527"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Oval 185">
                <a:extLst>
                  <a:ext uri="{FF2B5EF4-FFF2-40B4-BE49-F238E27FC236}">
                    <a16:creationId xmlns:a16="http://schemas.microsoft.com/office/drawing/2014/main" xmlns="" id="{B20ECAFF-0976-4336-A357-98D698162508}"/>
                  </a:ext>
                </a:extLst>
              </p:cNvPr>
              <p:cNvSpPr>
                <a:spLocks noChangeArrowheads="1"/>
              </p:cNvSpPr>
              <p:nvPr/>
            </p:nvSpPr>
            <p:spPr bwMode="auto">
              <a:xfrm>
                <a:off x="31678563" y="1346201"/>
                <a:ext cx="139700" cy="139700"/>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Oval 186">
                <a:extLst>
                  <a:ext uri="{FF2B5EF4-FFF2-40B4-BE49-F238E27FC236}">
                    <a16:creationId xmlns:a16="http://schemas.microsoft.com/office/drawing/2014/main" xmlns="" id="{1BF5AF11-1D8F-4303-9659-5C3BC04832DB}"/>
                  </a:ext>
                </a:extLst>
              </p:cNvPr>
              <p:cNvSpPr>
                <a:spLocks noChangeArrowheads="1"/>
              </p:cNvSpPr>
              <p:nvPr/>
            </p:nvSpPr>
            <p:spPr bwMode="auto">
              <a:xfrm>
                <a:off x="31413450" y="1346201"/>
                <a:ext cx="136525" cy="139700"/>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6" name="Oval 187">
                <a:extLst>
                  <a:ext uri="{FF2B5EF4-FFF2-40B4-BE49-F238E27FC236}">
                    <a16:creationId xmlns:a16="http://schemas.microsoft.com/office/drawing/2014/main" xmlns="" id="{52451EEC-5553-4BF4-BC92-D89306C29892}"/>
                  </a:ext>
                </a:extLst>
              </p:cNvPr>
              <p:cNvSpPr>
                <a:spLocks noChangeArrowheads="1"/>
              </p:cNvSpPr>
              <p:nvPr/>
            </p:nvSpPr>
            <p:spPr bwMode="auto">
              <a:xfrm>
                <a:off x="31145163" y="1346201"/>
                <a:ext cx="139700" cy="139700"/>
              </a:xfrm>
              <a:prstGeom prst="ellipse">
                <a:avLst/>
              </a:pr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Rectangle 188">
                <a:extLst>
                  <a:ext uri="{FF2B5EF4-FFF2-40B4-BE49-F238E27FC236}">
                    <a16:creationId xmlns:a16="http://schemas.microsoft.com/office/drawing/2014/main" xmlns="" id="{38659758-912A-495F-8BF8-350A8D6299D6}"/>
                  </a:ext>
                </a:extLst>
              </p:cNvPr>
              <p:cNvSpPr>
                <a:spLocks noChangeArrowheads="1"/>
              </p:cNvSpPr>
              <p:nvPr/>
            </p:nvSpPr>
            <p:spPr bwMode="auto">
              <a:xfrm>
                <a:off x="27438350" y="1577976"/>
                <a:ext cx="989013" cy="2347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Freeform 189">
                <a:extLst>
                  <a:ext uri="{FF2B5EF4-FFF2-40B4-BE49-F238E27FC236}">
                    <a16:creationId xmlns:a16="http://schemas.microsoft.com/office/drawing/2014/main" xmlns="" id="{887F7F61-E1A6-4112-BF1E-83A894BC92E4}"/>
                  </a:ext>
                </a:extLst>
              </p:cNvPr>
              <p:cNvSpPr>
                <a:spLocks/>
              </p:cNvSpPr>
              <p:nvPr/>
            </p:nvSpPr>
            <p:spPr bwMode="auto">
              <a:xfrm>
                <a:off x="27401838" y="1543051"/>
                <a:ext cx="1062038" cy="2419350"/>
              </a:xfrm>
              <a:custGeom>
                <a:avLst/>
                <a:gdLst>
                  <a:gd name="T0" fmla="*/ 344 w 356"/>
                  <a:gd name="T1" fmla="*/ 12 h 812"/>
                  <a:gd name="T2" fmla="*/ 344 w 356"/>
                  <a:gd name="T3" fmla="*/ 0 h 812"/>
                  <a:gd name="T4" fmla="*/ 12 w 356"/>
                  <a:gd name="T5" fmla="*/ 0 h 812"/>
                  <a:gd name="T6" fmla="*/ 4 w 356"/>
                  <a:gd name="T7" fmla="*/ 4 h 812"/>
                  <a:gd name="T8" fmla="*/ 0 w 356"/>
                  <a:gd name="T9" fmla="*/ 12 h 812"/>
                  <a:gd name="T10" fmla="*/ 0 w 356"/>
                  <a:gd name="T11" fmla="*/ 800 h 812"/>
                  <a:gd name="T12" fmla="*/ 4 w 356"/>
                  <a:gd name="T13" fmla="*/ 808 h 812"/>
                  <a:gd name="T14" fmla="*/ 12 w 356"/>
                  <a:gd name="T15" fmla="*/ 812 h 812"/>
                  <a:gd name="T16" fmla="*/ 344 w 356"/>
                  <a:gd name="T17" fmla="*/ 812 h 812"/>
                  <a:gd name="T18" fmla="*/ 353 w 356"/>
                  <a:gd name="T19" fmla="*/ 808 h 812"/>
                  <a:gd name="T20" fmla="*/ 356 w 356"/>
                  <a:gd name="T21" fmla="*/ 800 h 812"/>
                  <a:gd name="T22" fmla="*/ 356 w 356"/>
                  <a:gd name="T23" fmla="*/ 12 h 812"/>
                  <a:gd name="T24" fmla="*/ 353 w 356"/>
                  <a:gd name="T25" fmla="*/ 4 h 812"/>
                  <a:gd name="T26" fmla="*/ 344 w 356"/>
                  <a:gd name="T27" fmla="*/ 0 h 812"/>
                  <a:gd name="T28" fmla="*/ 344 w 356"/>
                  <a:gd name="T29" fmla="*/ 12 h 812"/>
                  <a:gd name="T30" fmla="*/ 332 w 356"/>
                  <a:gd name="T31" fmla="*/ 12 h 812"/>
                  <a:gd name="T32" fmla="*/ 332 w 356"/>
                  <a:gd name="T33" fmla="*/ 788 h 812"/>
                  <a:gd name="T34" fmla="*/ 24 w 356"/>
                  <a:gd name="T35" fmla="*/ 788 h 812"/>
                  <a:gd name="T36" fmla="*/ 24 w 356"/>
                  <a:gd name="T37" fmla="*/ 24 h 812"/>
                  <a:gd name="T38" fmla="*/ 344 w 356"/>
                  <a:gd name="T39" fmla="*/ 24 h 812"/>
                  <a:gd name="T40" fmla="*/ 344 w 356"/>
                  <a:gd name="T41" fmla="*/ 12 h 812"/>
                  <a:gd name="T42" fmla="*/ 332 w 356"/>
                  <a:gd name="T43" fmla="*/ 12 h 812"/>
                  <a:gd name="T44" fmla="*/ 344 w 356"/>
                  <a:gd name="T45" fmla="*/ 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6" h="812">
                    <a:moveTo>
                      <a:pt x="344" y="12"/>
                    </a:moveTo>
                    <a:cubicBezTo>
                      <a:pt x="344" y="0"/>
                      <a:pt x="344" y="0"/>
                      <a:pt x="344" y="0"/>
                    </a:cubicBezTo>
                    <a:cubicBezTo>
                      <a:pt x="12" y="0"/>
                      <a:pt x="12" y="0"/>
                      <a:pt x="12" y="0"/>
                    </a:cubicBezTo>
                    <a:cubicBezTo>
                      <a:pt x="9" y="0"/>
                      <a:pt x="6" y="1"/>
                      <a:pt x="4" y="4"/>
                    </a:cubicBezTo>
                    <a:cubicBezTo>
                      <a:pt x="2" y="6"/>
                      <a:pt x="0" y="9"/>
                      <a:pt x="0" y="12"/>
                    </a:cubicBezTo>
                    <a:cubicBezTo>
                      <a:pt x="0" y="800"/>
                      <a:pt x="0" y="800"/>
                      <a:pt x="0" y="800"/>
                    </a:cubicBezTo>
                    <a:cubicBezTo>
                      <a:pt x="0" y="803"/>
                      <a:pt x="2" y="806"/>
                      <a:pt x="4" y="808"/>
                    </a:cubicBezTo>
                    <a:cubicBezTo>
                      <a:pt x="6" y="810"/>
                      <a:pt x="9" y="812"/>
                      <a:pt x="12" y="812"/>
                    </a:cubicBezTo>
                    <a:cubicBezTo>
                      <a:pt x="344" y="812"/>
                      <a:pt x="344" y="812"/>
                      <a:pt x="344" y="812"/>
                    </a:cubicBezTo>
                    <a:cubicBezTo>
                      <a:pt x="347" y="812"/>
                      <a:pt x="350" y="810"/>
                      <a:pt x="353" y="808"/>
                    </a:cubicBezTo>
                    <a:cubicBezTo>
                      <a:pt x="355" y="806"/>
                      <a:pt x="356" y="803"/>
                      <a:pt x="356" y="800"/>
                    </a:cubicBezTo>
                    <a:cubicBezTo>
                      <a:pt x="356" y="12"/>
                      <a:pt x="356" y="12"/>
                      <a:pt x="356" y="12"/>
                    </a:cubicBezTo>
                    <a:cubicBezTo>
                      <a:pt x="356" y="9"/>
                      <a:pt x="355" y="6"/>
                      <a:pt x="353" y="4"/>
                    </a:cubicBezTo>
                    <a:cubicBezTo>
                      <a:pt x="350" y="1"/>
                      <a:pt x="347" y="0"/>
                      <a:pt x="344" y="0"/>
                    </a:cubicBezTo>
                    <a:cubicBezTo>
                      <a:pt x="344" y="12"/>
                      <a:pt x="344" y="12"/>
                      <a:pt x="344" y="12"/>
                    </a:cubicBezTo>
                    <a:cubicBezTo>
                      <a:pt x="332" y="12"/>
                      <a:pt x="332" y="12"/>
                      <a:pt x="332" y="12"/>
                    </a:cubicBezTo>
                    <a:cubicBezTo>
                      <a:pt x="332" y="788"/>
                      <a:pt x="332" y="788"/>
                      <a:pt x="332" y="788"/>
                    </a:cubicBezTo>
                    <a:cubicBezTo>
                      <a:pt x="24" y="788"/>
                      <a:pt x="24" y="788"/>
                      <a:pt x="24" y="788"/>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 name="Rectangle 190">
                <a:extLst>
                  <a:ext uri="{FF2B5EF4-FFF2-40B4-BE49-F238E27FC236}">
                    <a16:creationId xmlns:a16="http://schemas.microsoft.com/office/drawing/2014/main" xmlns="" id="{04B3B186-3290-4EE3-A748-B246AF4F758B}"/>
                  </a:ext>
                </a:extLst>
              </p:cNvPr>
              <p:cNvSpPr>
                <a:spLocks noChangeArrowheads="1"/>
              </p:cNvSpPr>
              <p:nvPr/>
            </p:nvSpPr>
            <p:spPr bwMode="auto">
              <a:xfrm>
                <a:off x="27533600" y="1706563"/>
                <a:ext cx="798513"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0" name="Freeform 191">
                <a:extLst>
                  <a:ext uri="{FF2B5EF4-FFF2-40B4-BE49-F238E27FC236}">
                    <a16:creationId xmlns:a16="http://schemas.microsoft.com/office/drawing/2014/main" xmlns="" id="{1F33BD90-6BD8-43C0-91F6-4A0C89364566}"/>
                  </a:ext>
                </a:extLst>
              </p:cNvPr>
              <p:cNvSpPr>
                <a:spLocks/>
              </p:cNvSpPr>
              <p:nvPr/>
            </p:nvSpPr>
            <p:spPr bwMode="auto">
              <a:xfrm>
                <a:off x="27497088" y="1670051"/>
                <a:ext cx="871538" cy="488950"/>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9 w 292"/>
                  <a:gd name="T23" fmla="*/ 3 h 164"/>
                  <a:gd name="T24" fmla="*/ 280 w 292"/>
                  <a:gd name="T25" fmla="*/ 0 h 164"/>
                  <a:gd name="T26" fmla="*/ 12 w 292"/>
                  <a:gd name="T27" fmla="*/ 0 h 164"/>
                  <a:gd name="T28" fmla="*/ 4 w 292"/>
                  <a:gd name="T29" fmla="*/ 3 h 164"/>
                  <a:gd name="T30" fmla="*/ 0 w 292"/>
                  <a:gd name="T31" fmla="*/ 12 h 164"/>
                  <a:gd name="T32" fmla="*/ 0 w 292"/>
                  <a:gd name="T33" fmla="*/ 152 h 164"/>
                  <a:gd name="T34" fmla="*/ 4 w 292"/>
                  <a:gd name="T35" fmla="*/ 160 h 164"/>
                  <a:gd name="T36" fmla="*/ 12 w 292"/>
                  <a:gd name="T37" fmla="*/ 164 h 164"/>
                  <a:gd name="T38" fmla="*/ 280 w 292"/>
                  <a:gd name="T39" fmla="*/ 164 h 164"/>
                  <a:gd name="T40" fmla="*/ 289 w 292"/>
                  <a:gd name="T41" fmla="*/ 160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5"/>
                      <a:pt x="289" y="3"/>
                    </a:cubicBezTo>
                    <a:cubicBezTo>
                      <a:pt x="286" y="1"/>
                      <a:pt x="283" y="0"/>
                      <a:pt x="280" y="0"/>
                    </a:cubicBezTo>
                    <a:cubicBezTo>
                      <a:pt x="12" y="0"/>
                      <a:pt x="12" y="0"/>
                      <a:pt x="12" y="0"/>
                    </a:cubicBezTo>
                    <a:cubicBezTo>
                      <a:pt x="9" y="0"/>
                      <a:pt x="6" y="1"/>
                      <a:pt x="4" y="3"/>
                    </a:cubicBezTo>
                    <a:cubicBezTo>
                      <a:pt x="1" y="5"/>
                      <a:pt x="0" y="9"/>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1" name="Rectangle 192">
                <a:extLst>
                  <a:ext uri="{FF2B5EF4-FFF2-40B4-BE49-F238E27FC236}">
                    <a16:creationId xmlns:a16="http://schemas.microsoft.com/office/drawing/2014/main" xmlns="" id="{598F0C9B-C4E5-43BE-8140-4927275B6B42}"/>
                  </a:ext>
                </a:extLst>
              </p:cNvPr>
              <p:cNvSpPr>
                <a:spLocks noChangeArrowheads="1"/>
              </p:cNvSpPr>
              <p:nvPr/>
            </p:nvSpPr>
            <p:spPr bwMode="auto">
              <a:xfrm>
                <a:off x="27533600" y="2263776"/>
                <a:ext cx="798513"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Freeform 193">
                <a:extLst>
                  <a:ext uri="{FF2B5EF4-FFF2-40B4-BE49-F238E27FC236}">
                    <a16:creationId xmlns:a16="http://schemas.microsoft.com/office/drawing/2014/main" xmlns="" id="{F700D9EB-BAFC-4851-BC27-003BEA39BB17}"/>
                  </a:ext>
                </a:extLst>
              </p:cNvPr>
              <p:cNvSpPr>
                <a:spLocks/>
              </p:cNvSpPr>
              <p:nvPr/>
            </p:nvSpPr>
            <p:spPr bwMode="auto">
              <a:xfrm>
                <a:off x="27497088" y="2227263"/>
                <a:ext cx="871538" cy="488950"/>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9 w 292"/>
                  <a:gd name="T23" fmla="*/ 4 h 164"/>
                  <a:gd name="T24" fmla="*/ 280 w 292"/>
                  <a:gd name="T25" fmla="*/ 0 h 164"/>
                  <a:gd name="T26" fmla="*/ 12 w 292"/>
                  <a:gd name="T27" fmla="*/ 0 h 164"/>
                  <a:gd name="T28" fmla="*/ 4 w 292"/>
                  <a:gd name="T29" fmla="*/ 4 h 164"/>
                  <a:gd name="T30" fmla="*/ 0 w 292"/>
                  <a:gd name="T31" fmla="*/ 12 h 164"/>
                  <a:gd name="T32" fmla="*/ 0 w 292"/>
                  <a:gd name="T33" fmla="*/ 152 h 164"/>
                  <a:gd name="T34" fmla="*/ 4 w 292"/>
                  <a:gd name="T35" fmla="*/ 161 h 164"/>
                  <a:gd name="T36" fmla="*/ 12 w 292"/>
                  <a:gd name="T37" fmla="*/ 164 h 164"/>
                  <a:gd name="T38" fmla="*/ 280 w 292"/>
                  <a:gd name="T39" fmla="*/ 164 h 164"/>
                  <a:gd name="T40" fmla="*/ 289 w 292"/>
                  <a:gd name="T41" fmla="*/ 161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9" y="4"/>
                    </a:cubicBezTo>
                    <a:cubicBezTo>
                      <a:pt x="286" y="1"/>
                      <a:pt x="283" y="0"/>
                      <a:pt x="280" y="0"/>
                    </a:cubicBezTo>
                    <a:cubicBezTo>
                      <a:pt x="12" y="0"/>
                      <a:pt x="12" y="0"/>
                      <a:pt x="12" y="0"/>
                    </a:cubicBezTo>
                    <a:cubicBezTo>
                      <a:pt x="9" y="0"/>
                      <a:pt x="6" y="1"/>
                      <a:pt x="4" y="4"/>
                    </a:cubicBezTo>
                    <a:cubicBezTo>
                      <a:pt x="1" y="6"/>
                      <a:pt x="0" y="9"/>
                      <a:pt x="0" y="12"/>
                    </a:cubicBezTo>
                    <a:cubicBezTo>
                      <a:pt x="0" y="152"/>
                      <a:pt x="0" y="152"/>
                      <a:pt x="0" y="152"/>
                    </a:cubicBezTo>
                    <a:cubicBezTo>
                      <a:pt x="0" y="155"/>
                      <a:pt x="1" y="159"/>
                      <a:pt x="4" y="161"/>
                    </a:cubicBezTo>
                    <a:cubicBezTo>
                      <a:pt x="6" y="163"/>
                      <a:pt x="9" y="164"/>
                      <a:pt x="12" y="164"/>
                    </a:cubicBezTo>
                    <a:cubicBezTo>
                      <a:pt x="280" y="164"/>
                      <a:pt x="280" y="164"/>
                      <a:pt x="280" y="164"/>
                    </a:cubicBezTo>
                    <a:cubicBezTo>
                      <a:pt x="283" y="164"/>
                      <a:pt x="286" y="163"/>
                      <a:pt x="289" y="161"/>
                    </a:cubicBezTo>
                    <a:cubicBezTo>
                      <a:pt x="291" y="159"/>
                      <a:pt x="292" y="155"/>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 name="Rectangle 194">
                <a:extLst>
                  <a:ext uri="{FF2B5EF4-FFF2-40B4-BE49-F238E27FC236}">
                    <a16:creationId xmlns:a16="http://schemas.microsoft.com/office/drawing/2014/main" xmlns="" id="{46CB1EAE-BBFA-4D54-97A4-E0B49D062744}"/>
                  </a:ext>
                </a:extLst>
              </p:cNvPr>
              <p:cNvSpPr>
                <a:spLocks noChangeArrowheads="1"/>
              </p:cNvSpPr>
              <p:nvPr/>
            </p:nvSpPr>
            <p:spPr bwMode="auto">
              <a:xfrm>
                <a:off x="27533600" y="2820988"/>
                <a:ext cx="798513" cy="420688"/>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Freeform 195">
                <a:extLst>
                  <a:ext uri="{FF2B5EF4-FFF2-40B4-BE49-F238E27FC236}">
                    <a16:creationId xmlns:a16="http://schemas.microsoft.com/office/drawing/2014/main" xmlns="" id="{9F3DED66-1370-497D-9506-E136EB947590}"/>
                  </a:ext>
                </a:extLst>
              </p:cNvPr>
              <p:cNvSpPr>
                <a:spLocks/>
              </p:cNvSpPr>
              <p:nvPr/>
            </p:nvSpPr>
            <p:spPr bwMode="auto">
              <a:xfrm>
                <a:off x="27497088" y="2784476"/>
                <a:ext cx="871538" cy="492125"/>
              </a:xfrm>
              <a:custGeom>
                <a:avLst/>
                <a:gdLst>
                  <a:gd name="T0" fmla="*/ 280 w 292"/>
                  <a:gd name="T1" fmla="*/ 153 h 165"/>
                  <a:gd name="T2" fmla="*/ 280 w 292"/>
                  <a:gd name="T3" fmla="*/ 141 h 165"/>
                  <a:gd name="T4" fmla="*/ 24 w 292"/>
                  <a:gd name="T5" fmla="*/ 141 h 165"/>
                  <a:gd name="T6" fmla="*/ 24 w 292"/>
                  <a:gd name="T7" fmla="*/ 24 h 165"/>
                  <a:gd name="T8" fmla="*/ 268 w 292"/>
                  <a:gd name="T9" fmla="*/ 24 h 165"/>
                  <a:gd name="T10" fmla="*/ 268 w 292"/>
                  <a:gd name="T11" fmla="*/ 153 h 165"/>
                  <a:gd name="T12" fmla="*/ 280 w 292"/>
                  <a:gd name="T13" fmla="*/ 153 h 165"/>
                  <a:gd name="T14" fmla="*/ 280 w 292"/>
                  <a:gd name="T15" fmla="*/ 141 h 165"/>
                  <a:gd name="T16" fmla="*/ 280 w 292"/>
                  <a:gd name="T17" fmla="*/ 153 h 165"/>
                  <a:gd name="T18" fmla="*/ 292 w 292"/>
                  <a:gd name="T19" fmla="*/ 153 h 165"/>
                  <a:gd name="T20" fmla="*/ 292 w 292"/>
                  <a:gd name="T21" fmla="*/ 12 h 165"/>
                  <a:gd name="T22" fmla="*/ 289 w 292"/>
                  <a:gd name="T23" fmla="*/ 4 h 165"/>
                  <a:gd name="T24" fmla="*/ 280 w 292"/>
                  <a:gd name="T25" fmla="*/ 0 h 165"/>
                  <a:gd name="T26" fmla="*/ 12 w 292"/>
                  <a:gd name="T27" fmla="*/ 0 h 165"/>
                  <a:gd name="T28" fmla="*/ 4 w 292"/>
                  <a:gd name="T29" fmla="*/ 4 h 165"/>
                  <a:gd name="T30" fmla="*/ 0 w 292"/>
                  <a:gd name="T31" fmla="*/ 12 h 165"/>
                  <a:gd name="T32" fmla="*/ 0 w 292"/>
                  <a:gd name="T33" fmla="*/ 153 h 165"/>
                  <a:gd name="T34" fmla="*/ 4 w 292"/>
                  <a:gd name="T35" fmla="*/ 161 h 165"/>
                  <a:gd name="T36" fmla="*/ 12 w 292"/>
                  <a:gd name="T37" fmla="*/ 165 h 165"/>
                  <a:gd name="T38" fmla="*/ 280 w 292"/>
                  <a:gd name="T39" fmla="*/ 165 h 165"/>
                  <a:gd name="T40" fmla="*/ 289 w 292"/>
                  <a:gd name="T41" fmla="*/ 161 h 165"/>
                  <a:gd name="T42" fmla="*/ 292 w 292"/>
                  <a:gd name="T43" fmla="*/ 153 h 165"/>
                  <a:gd name="T44" fmla="*/ 280 w 292"/>
                  <a:gd name="T45"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5">
                    <a:moveTo>
                      <a:pt x="280" y="153"/>
                    </a:moveTo>
                    <a:cubicBezTo>
                      <a:pt x="280" y="141"/>
                      <a:pt x="280" y="141"/>
                      <a:pt x="280" y="141"/>
                    </a:cubicBezTo>
                    <a:cubicBezTo>
                      <a:pt x="24" y="141"/>
                      <a:pt x="24" y="141"/>
                      <a:pt x="24" y="141"/>
                    </a:cubicBezTo>
                    <a:cubicBezTo>
                      <a:pt x="24" y="24"/>
                      <a:pt x="24" y="24"/>
                      <a:pt x="24" y="24"/>
                    </a:cubicBezTo>
                    <a:cubicBezTo>
                      <a:pt x="268" y="24"/>
                      <a:pt x="268" y="24"/>
                      <a:pt x="268" y="24"/>
                    </a:cubicBezTo>
                    <a:cubicBezTo>
                      <a:pt x="268" y="153"/>
                      <a:pt x="268" y="153"/>
                      <a:pt x="268" y="153"/>
                    </a:cubicBezTo>
                    <a:cubicBezTo>
                      <a:pt x="280" y="153"/>
                      <a:pt x="280" y="153"/>
                      <a:pt x="280" y="153"/>
                    </a:cubicBezTo>
                    <a:cubicBezTo>
                      <a:pt x="280" y="141"/>
                      <a:pt x="280" y="141"/>
                      <a:pt x="280" y="141"/>
                    </a:cubicBezTo>
                    <a:cubicBezTo>
                      <a:pt x="280" y="153"/>
                      <a:pt x="280" y="153"/>
                      <a:pt x="280" y="153"/>
                    </a:cubicBezTo>
                    <a:cubicBezTo>
                      <a:pt x="292" y="153"/>
                      <a:pt x="292" y="153"/>
                      <a:pt x="292" y="153"/>
                    </a:cubicBezTo>
                    <a:cubicBezTo>
                      <a:pt x="292" y="12"/>
                      <a:pt x="292" y="12"/>
                      <a:pt x="292" y="12"/>
                    </a:cubicBezTo>
                    <a:cubicBezTo>
                      <a:pt x="292" y="9"/>
                      <a:pt x="291" y="6"/>
                      <a:pt x="289" y="4"/>
                    </a:cubicBezTo>
                    <a:cubicBezTo>
                      <a:pt x="286" y="2"/>
                      <a:pt x="283" y="0"/>
                      <a:pt x="280" y="0"/>
                    </a:cubicBezTo>
                    <a:cubicBezTo>
                      <a:pt x="12" y="0"/>
                      <a:pt x="12" y="0"/>
                      <a:pt x="12" y="0"/>
                    </a:cubicBezTo>
                    <a:cubicBezTo>
                      <a:pt x="9" y="0"/>
                      <a:pt x="6" y="2"/>
                      <a:pt x="4" y="4"/>
                    </a:cubicBezTo>
                    <a:cubicBezTo>
                      <a:pt x="1" y="6"/>
                      <a:pt x="0" y="9"/>
                      <a:pt x="0" y="12"/>
                    </a:cubicBezTo>
                    <a:cubicBezTo>
                      <a:pt x="0" y="153"/>
                      <a:pt x="0" y="153"/>
                      <a:pt x="0" y="153"/>
                    </a:cubicBezTo>
                    <a:cubicBezTo>
                      <a:pt x="0" y="156"/>
                      <a:pt x="1" y="159"/>
                      <a:pt x="4" y="161"/>
                    </a:cubicBezTo>
                    <a:cubicBezTo>
                      <a:pt x="6" y="163"/>
                      <a:pt x="9" y="165"/>
                      <a:pt x="12" y="165"/>
                    </a:cubicBezTo>
                    <a:cubicBezTo>
                      <a:pt x="280" y="165"/>
                      <a:pt x="280" y="165"/>
                      <a:pt x="280" y="165"/>
                    </a:cubicBezTo>
                    <a:cubicBezTo>
                      <a:pt x="283" y="165"/>
                      <a:pt x="286" y="163"/>
                      <a:pt x="289" y="161"/>
                    </a:cubicBezTo>
                    <a:cubicBezTo>
                      <a:pt x="291" y="159"/>
                      <a:pt x="292" y="156"/>
                      <a:pt x="292" y="153"/>
                    </a:cubicBezTo>
                    <a:lnTo>
                      <a:pt x="280" y="153"/>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Rectangle 196">
                <a:extLst>
                  <a:ext uri="{FF2B5EF4-FFF2-40B4-BE49-F238E27FC236}">
                    <a16:creationId xmlns:a16="http://schemas.microsoft.com/office/drawing/2014/main" xmlns="" id="{C529E069-796D-4E40-A9CB-ADD4C32AB40C}"/>
                  </a:ext>
                </a:extLst>
              </p:cNvPr>
              <p:cNvSpPr>
                <a:spLocks noChangeArrowheads="1"/>
              </p:cNvSpPr>
              <p:nvPr/>
            </p:nvSpPr>
            <p:spPr bwMode="auto">
              <a:xfrm>
                <a:off x="27533600" y="3381376"/>
                <a:ext cx="798513" cy="417513"/>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6" name="Freeform 197">
                <a:extLst>
                  <a:ext uri="{FF2B5EF4-FFF2-40B4-BE49-F238E27FC236}">
                    <a16:creationId xmlns:a16="http://schemas.microsoft.com/office/drawing/2014/main" xmlns="" id="{8349DE50-DA72-420D-BEDB-3602EDB34421}"/>
                  </a:ext>
                </a:extLst>
              </p:cNvPr>
              <p:cNvSpPr>
                <a:spLocks/>
              </p:cNvSpPr>
              <p:nvPr/>
            </p:nvSpPr>
            <p:spPr bwMode="auto">
              <a:xfrm>
                <a:off x="27497088" y="3344863"/>
                <a:ext cx="871538" cy="488950"/>
              </a:xfrm>
              <a:custGeom>
                <a:avLst/>
                <a:gdLst>
                  <a:gd name="T0" fmla="*/ 280 w 292"/>
                  <a:gd name="T1" fmla="*/ 152 h 164"/>
                  <a:gd name="T2" fmla="*/ 280 w 292"/>
                  <a:gd name="T3" fmla="*/ 140 h 164"/>
                  <a:gd name="T4" fmla="*/ 24 w 292"/>
                  <a:gd name="T5" fmla="*/ 140 h 164"/>
                  <a:gd name="T6" fmla="*/ 24 w 292"/>
                  <a:gd name="T7" fmla="*/ 24 h 164"/>
                  <a:gd name="T8" fmla="*/ 268 w 292"/>
                  <a:gd name="T9" fmla="*/ 24 h 164"/>
                  <a:gd name="T10" fmla="*/ 268 w 292"/>
                  <a:gd name="T11" fmla="*/ 152 h 164"/>
                  <a:gd name="T12" fmla="*/ 280 w 292"/>
                  <a:gd name="T13" fmla="*/ 152 h 164"/>
                  <a:gd name="T14" fmla="*/ 280 w 292"/>
                  <a:gd name="T15" fmla="*/ 140 h 164"/>
                  <a:gd name="T16" fmla="*/ 280 w 292"/>
                  <a:gd name="T17" fmla="*/ 152 h 164"/>
                  <a:gd name="T18" fmla="*/ 292 w 292"/>
                  <a:gd name="T19" fmla="*/ 152 h 164"/>
                  <a:gd name="T20" fmla="*/ 292 w 292"/>
                  <a:gd name="T21" fmla="*/ 12 h 164"/>
                  <a:gd name="T22" fmla="*/ 289 w 292"/>
                  <a:gd name="T23" fmla="*/ 3 h 164"/>
                  <a:gd name="T24" fmla="*/ 280 w 292"/>
                  <a:gd name="T25" fmla="*/ 0 h 164"/>
                  <a:gd name="T26" fmla="*/ 12 w 292"/>
                  <a:gd name="T27" fmla="*/ 0 h 164"/>
                  <a:gd name="T28" fmla="*/ 4 w 292"/>
                  <a:gd name="T29" fmla="*/ 3 h 164"/>
                  <a:gd name="T30" fmla="*/ 0 w 292"/>
                  <a:gd name="T31" fmla="*/ 12 h 164"/>
                  <a:gd name="T32" fmla="*/ 0 w 292"/>
                  <a:gd name="T33" fmla="*/ 152 h 164"/>
                  <a:gd name="T34" fmla="*/ 4 w 292"/>
                  <a:gd name="T35" fmla="*/ 160 h 164"/>
                  <a:gd name="T36" fmla="*/ 12 w 292"/>
                  <a:gd name="T37" fmla="*/ 164 h 164"/>
                  <a:gd name="T38" fmla="*/ 280 w 292"/>
                  <a:gd name="T39" fmla="*/ 164 h 164"/>
                  <a:gd name="T40" fmla="*/ 289 w 292"/>
                  <a:gd name="T41" fmla="*/ 160 h 164"/>
                  <a:gd name="T42" fmla="*/ 292 w 292"/>
                  <a:gd name="T43" fmla="*/ 152 h 164"/>
                  <a:gd name="T44" fmla="*/ 280 w 292"/>
                  <a:gd name="T4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2" h="164">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9" y="3"/>
                    </a:cubicBezTo>
                    <a:cubicBezTo>
                      <a:pt x="286" y="1"/>
                      <a:pt x="283" y="0"/>
                      <a:pt x="280" y="0"/>
                    </a:cubicBezTo>
                    <a:cubicBezTo>
                      <a:pt x="12" y="0"/>
                      <a:pt x="12" y="0"/>
                      <a:pt x="12" y="0"/>
                    </a:cubicBezTo>
                    <a:cubicBezTo>
                      <a:pt x="9" y="0"/>
                      <a:pt x="6" y="1"/>
                      <a:pt x="4" y="3"/>
                    </a:cubicBezTo>
                    <a:cubicBezTo>
                      <a:pt x="1" y="5"/>
                      <a:pt x="0" y="8"/>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Rectangle 198">
                <a:extLst>
                  <a:ext uri="{FF2B5EF4-FFF2-40B4-BE49-F238E27FC236}">
                    <a16:creationId xmlns:a16="http://schemas.microsoft.com/office/drawing/2014/main" xmlns="" id="{5737F7FA-401C-49A0-B4EC-B6A86DA51282}"/>
                  </a:ext>
                </a:extLst>
              </p:cNvPr>
              <p:cNvSpPr>
                <a:spLocks noChangeArrowheads="1"/>
              </p:cNvSpPr>
              <p:nvPr/>
            </p:nvSpPr>
            <p:spPr bwMode="auto">
              <a:xfrm>
                <a:off x="28570238" y="1706563"/>
                <a:ext cx="3248025" cy="2068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8" name="Rectangle 199">
                <a:extLst>
                  <a:ext uri="{FF2B5EF4-FFF2-40B4-BE49-F238E27FC236}">
                    <a16:creationId xmlns:a16="http://schemas.microsoft.com/office/drawing/2014/main" xmlns="" id="{426E7184-2197-4682-AFB1-34CB64BFA716}"/>
                  </a:ext>
                </a:extLst>
              </p:cNvPr>
              <p:cNvSpPr>
                <a:spLocks noChangeArrowheads="1"/>
              </p:cNvSpPr>
              <p:nvPr/>
            </p:nvSpPr>
            <p:spPr bwMode="auto">
              <a:xfrm>
                <a:off x="28570238" y="1706563"/>
                <a:ext cx="32480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9" name="Freeform 200">
                <a:extLst>
                  <a:ext uri="{FF2B5EF4-FFF2-40B4-BE49-F238E27FC236}">
                    <a16:creationId xmlns:a16="http://schemas.microsoft.com/office/drawing/2014/main" xmlns="" id="{DE1638F3-8094-494B-B8AE-ECD182C5EE0F}"/>
                  </a:ext>
                </a:extLst>
              </p:cNvPr>
              <p:cNvSpPr>
                <a:spLocks/>
              </p:cNvSpPr>
              <p:nvPr/>
            </p:nvSpPr>
            <p:spPr bwMode="auto">
              <a:xfrm>
                <a:off x="28535313" y="1670051"/>
                <a:ext cx="3319463" cy="2139950"/>
              </a:xfrm>
              <a:custGeom>
                <a:avLst/>
                <a:gdLst>
                  <a:gd name="T0" fmla="*/ 1101 w 1113"/>
                  <a:gd name="T1" fmla="*/ 706 h 718"/>
                  <a:gd name="T2" fmla="*/ 1101 w 1113"/>
                  <a:gd name="T3" fmla="*/ 694 h 718"/>
                  <a:gd name="T4" fmla="*/ 24 w 1113"/>
                  <a:gd name="T5" fmla="*/ 694 h 718"/>
                  <a:gd name="T6" fmla="*/ 24 w 1113"/>
                  <a:gd name="T7" fmla="*/ 24 h 718"/>
                  <a:gd name="T8" fmla="*/ 1089 w 1113"/>
                  <a:gd name="T9" fmla="*/ 24 h 718"/>
                  <a:gd name="T10" fmla="*/ 1089 w 1113"/>
                  <a:gd name="T11" fmla="*/ 706 h 718"/>
                  <a:gd name="T12" fmla="*/ 1101 w 1113"/>
                  <a:gd name="T13" fmla="*/ 706 h 718"/>
                  <a:gd name="T14" fmla="*/ 1101 w 1113"/>
                  <a:gd name="T15" fmla="*/ 694 h 718"/>
                  <a:gd name="T16" fmla="*/ 1101 w 1113"/>
                  <a:gd name="T17" fmla="*/ 706 h 718"/>
                  <a:gd name="T18" fmla="*/ 1113 w 1113"/>
                  <a:gd name="T19" fmla="*/ 706 h 718"/>
                  <a:gd name="T20" fmla="*/ 1113 w 1113"/>
                  <a:gd name="T21" fmla="*/ 12 h 718"/>
                  <a:gd name="T22" fmla="*/ 1109 w 1113"/>
                  <a:gd name="T23" fmla="*/ 3 h 718"/>
                  <a:gd name="T24" fmla="*/ 1101 w 1113"/>
                  <a:gd name="T25" fmla="*/ 0 h 718"/>
                  <a:gd name="T26" fmla="*/ 12 w 1113"/>
                  <a:gd name="T27" fmla="*/ 0 h 718"/>
                  <a:gd name="T28" fmla="*/ 3 w 1113"/>
                  <a:gd name="T29" fmla="*/ 3 h 718"/>
                  <a:gd name="T30" fmla="*/ 0 w 1113"/>
                  <a:gd name="T31" fmla="*/ 12 h 718"/>
                  <a:gd name="T32" fmla="*/ 0 w 1113"/>
                  <a:gd name="T33" fmla="*/ 706 h 718"/>
                  <a:gd name="T34" fmla="*/ 3 w 1113"/>
                  <a:gd name="T35" fmla="*/ 715 h 718"/>
                  <a:gd name="T36" fmla="*/ 12 w 1113"/>
                  <a:gd name="T37" fmla="*/ 718 h 718"/>
                  <a:gd name="T38" fmla="*/ 1101 w 1113"/>
                  <a:gd name="T39" fmla="*/ 718 h 718"/>
                  <a:gd name="T40" fmla="*/ 1109 w 1113"/>
                  <a:gd name="T41" fmla="*/ 715 h 718"/>
                  <a:gd name="T42" fmla="*/ 1113 w 1113"/>
                  <a:gd name="T43" fmla="*/ 706 h 718"/>
                  <a:gd name="T44" fmla="*/ 1101 w 1113"/>
                  <a:gd name="T45" fmla="*/ 706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3" h="718">
                    <a:moveTo>
                      <a:pt x="1101" y="706"/>
                    </a:moveTo>
                    <a:cubicBezTo>
                      <a:pt x="1101" y="694"/>
                      <a:pt x="1101" y="694"/>
                      <a:pt x="1101" y="694"/>
                    </a:cubicBezTo>
                    <a:cubicBezTo>
                      <a:pt x="24" y="694"/>
                      <a:pt x="24" y="694"/>
                      <a:pt x="24" y="694"/>
                    </a:cubicBezTo>
                    <a:cubicBezTo>
                      <a:pt x="24" y="24"/>
                      <a:pt x="24" y="24"/>
                      <a:pt x="24" y="24"/>
                    </a:cubicBezTo>
                    <a:cubicBezTo>
                      <a:pt x="1089" y="24"/>
                      <a:pt x="1089" y="24"/>
                      <a:pt x="1089" y="24"/>
                    </a:cubicBezTo>
                    <a:cubicBezTo>
                      <a:pt x="1089" y="706"/>
                      <a:pt x="1089" y="706"/>
                      <a:pt x="1089" y="706"/>
                    </a:cubicBezTo>
                    <a:cubicBezTo>
                      <a:pt x="1101" y="706"/>
                      <a:pt x="1101" y="706"/>
                      <a:pt x="1101" y="706"/>
                    </a:cubicBezTo>
                    <a:cubicBezTo>
                      <a:pt x="1101" y="694"/>
                      <a:pt x="1101" y="694"/>
                      <a:pt x="1101" y="694"/>
                    </a:cubicBezTo>
                    <a:cubicBezTo>
                      <a:pt x="1101" y="706"/>
                      <a:pt x="1101" y="706"/>
                      <a:pt x="1101" y="706"/>
                    </a:cubicBezTo>
                    <a:cubicBezTo>
                      <a:pt x="1113" y="706"/>
                      <a:pt x="1113" y="706"/>
                      <a:pt x="1113" y="706"/>
                    </a:cubicBezTo>
                    <a:cubicBezTo>
                      <a:pt x="1113" y="12"/>
                      <a:pt x="1113" y="12"/>
                      <a:pt x="1113" y="12"/>
                    </a:cubicBezTo>
                    <a:cubicBezTo>
                      <a:pt x="1113" y="9"/>
                      <a:pt x="1112" y="5"/>
                      <a:pt x="1109" y="3"/>
                    </a:cubicBezTo>
                    <a:cubicBezTo>
                      <a:pt x="1107" y="1"/>
                      <a:pt x="1104" y="0"/>
                      <a:pt x="1101" y="0"/>
                    </a:cubicBezTo>
                    <a:cubicBezTo>
                      <a:pt x="12" y="0"/>
                      <a:pt x="12" y="0"/>
                      <a:pt x="12" y="0"/>
                    </a:cubicBezTo>
                    <a:cubicBezTo>
                      <a:pt x="9" y="0"/>
                      <a:pt x="5" y="1"/>
                      <a:pt x="3" y="3"/>
                    </a:cubicBezTo>
                    <a:cubicBezTo>
                      <a:pt x="1" y="5"/>
                      <a:pt x="0" y="9"/>
                      <a:pt x="0" y="12"/>
                    </a:cubicBezTo>
                    <a:cubicBezTo>
                      <a:pt x="0" y="706"/>
                      <a:pt x="0" y="706"/>
                      <a:pt x="0" y="706"/>
                    </a:cubicBezTo>
                    <a:cubicBezTo>
                      <a:pt x="0" y="710"/>
                      <a:pt x="1" y="713"/>
                      <a:pt x="3" y="715"/>
                    </a:cubicBezTo>
                    <a:cubicBezTo>
                      <a:pt x="5" y="717"/>
                      <a:pt x="9" y="718"/>
                      <a:pt x="12" y="718"/>
                    </a:cubicBezTo>
                    <a:cubicBezTo>
                      <a:pt x="1101" y="718"/>
                      <a:pt x="1101" y="718"/>
                      <a:pt x="1101" y="718"/>
                    </a:cubicBezTo>
                    <a:cubicBezTo>
                      <a:pt x="1104" y="718"/>
                      <a:pt x="1107" y="717"/>
                      <a:pt x="1109" y="715"/>
                    </a:cubicBezTo>
                    <a:cubicBezTo>
                      <a:pt x="1112" y="713"/>
                      <a:pt x="1113" y="710"/>
                      <a:pt x="1113" y="706"/>
                    </a:cubicBezTo>
                    <a:cubicBezTo>
                      <a:pt x="1101" y="706"/>
                      <a:pt x="1101" y="706"/>
                      <a:pt x="1101" y="70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0" name="Freeform 201">
                <a:extLst>
                  <a:ext uri="{FF2B5EF4-FFF2-40B4-BE49-F238E27FC236}">
                    <a16:creationId xmlns:a16="http://schemas.microsoft.com/office/drawing/2014/main" xmlns="" id="{8213567A-1761-4841-9BDF-6C9BEF24A607}"/>
                  </a:ext>
                </a:extLst>
              </p:cNvPr>
              <p:cNvSpPr>
                <a:spLocks noEditPoints="1"/>
              </p:cNvSpPr>
              <p:nvPr/>
            </p:nvSpPr>
            <p:spPr bwMode="auto">
              <a:xfrm>
                <a:off x="30667325" y="3238501"/>
                <a:ext cx="1452563" cy="1611313"/>
              </a:xfrm>
              <a:custGeom>
                <a:avLst/>
                <a:gdLst>
                  <a:gd name="T0" fmla="*/ 384 w 487"/>
                  <a:gd name="T1" fmla="*/ 243 h 541"/>
                  <a:gd name="T2" fmla="*/ 249 w 487"/>
                  <a:gd name="T3" fmla="*/ 243 h 541"/>
                  <a:gd name="T4" fmla="*/ 210 w 487"/>
                  <a:gd name="T5" fmla="*/ 288 h 541"/>
                  <a:gd name="T6" fmla="*/ 0 w 487"/>
                  <a:gd name="T7" fmla="*/ 443 h 541"/>
                  <a:gd name="T8" fmla="*/ 48 w 487"/>
                  <a:gd name="T9" fmla="*/ 541 h 541"/>
                  <a:gd name="T10" fmla="*/ 50 w 487"/>
                  <a:gd name="T11" fmla="*/ 540 h 541"/>
                  <a:gd name="T12" fmla="*/ 384 w 487"/>
                  <a:gd name="T13" fmla="*/ 243 h 541"/>
                  <a:gd name="T14" fmla="*/ 444 w 487"/>
                  <a:gd name="T15" fmla="*/ 0 h 541"/>
                  <a:gd name="T16" fmla="*/ 444 w 487"/>
                  <a:gd name="T17" fmla="*/ 134 h 541"/>
                  <a:gd name="T18" fmla="*/ 486 w 487"/>
                  <a:gd name="T19" fmla="*/ 19 h 541"/>
                  <a:gd name="T20" fmla="*/ 487 w 487"/>
                  <a:gd name="T21" fmla="*/ 17 h 541"/>
                  <a:gd name="T22" fmla="*/ 444 w 487"/>
                  <a:gd name="T23"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7" h="541">
                    <a:moveTo>
                      <a:pt x="384" y="243"/>
                    </a:moveTo>
                    <a:cubicBezTo>
                      <a:pt x="249" y="243"/>
                      <a:pt x="249" y="243"/>
                      <a:pt x="249" y="243"/>
                    </a:cubicBezTo>
                    <a:cubicBezTo>
                      <a:pt x="237" y="258"/>
                      <a:pt x="224" y="273"/>
                      <a:pt x="210" y="288"/>
                    </a:cubicBezTo>
                    <a:cubicBezTo>
                      <a:pt x="150" y="351"/>
                      <a:pt x="79" y="404"/>
                      <a:pt x="0" y="443"/>
                    </a:cubicBezTo>
                    <a:cubicBezTo>
                      <a:pt x="11" y="478"/>
                      <a:pt x="27" y="511"/>
                      <a:pt x="48" y="541"/>
                    </a:cubicBezTo>
                    <a:cubicBezTo>
                      <a:pt x="49" y="541"/>
                      <a:pt x="50" y="540"/>
                      <a:pt x="50" y="540"/>
                    </a:cubicBezTo>
                    <a:cubicBezTo>
                      <a:pt x="186" y="472"/>
                      <a:pt x="302" y="369"/>
                      <a:pt x="384" y="243"/>
                    </a:cubicBezTo>
                    <a:moveTo>
                      <a:pt x="444" y="0"/>
                    </a:moveTo>
                    <a:cubicBezTo>
                      <a:pt x="444" y="134"/>
                      <a:pt x="444" y="134"/>
                      <a:pt x="444" y="134"/>
                    </a:cubicBezTo>
                    <a:cubicBezTo>
                      <a:pt x="461" y="97"/>
                      <a:pt x="475" y="59"/>
                      <a:pt x="486" y="19"/>
                    </a:cubicBezTo>
                    <a:cubicBezTo>
                      <a:pt x="487" y="19"/>
                      <a:pt x="487" y="18"/>
                      <a:pt x="487" y="17"/>
                    </a:cubicBezTo>
                    <a:cubicBezTo>
                      <a:pt x="473" y="11"/>
                      <a:pt x="459" y="5"/>
                      <a:pt x="444"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1" name="Freeform 202">
                <a:extLst>
                  <a:ext uri="{FF2B5EF4-FFF2-40B4-BE49-F238E27FC236}">
                    <a16:creationId xmlns:a16="http://schemas.microsoft.com/office/drawing/2014/main" xmlns="" id="{3A8665FC-2117-43C0-8FDD-FE9EC21180A6}"/>
                  </a:ext>
                </a:extLst>
              </p:cNvPr>
              <p:cNvSpPr>
                <a:spLocks noEditPoints="1"/>
              </p:cNvSpPr>
              <p:nvPr/>
            </p:nvSpPr>
            <p:spPr bwMode="auto">
              <a:xfrm>
                <a:off x="30810200" y="3289301"/>
                <a:ext cx="1341438" cy="1590675"/>
              </a:xfrm>
              <a:custGeom>
                <a:avLst/>
                <a:gdLst>
                  <a:gd name="T0" fmla="*/ 350 w 450"/>
                  <a:gd name="T1" fmla="*/ 226 h 534"/>
                  <a:gd name="T2" fmla="*/ 336 w 450"/>
                  <a:gd name="T3" fmla="*/ 226 h 534"/>
                  <a:gd name="T4" fmla="*/ 2 w 450"/>
                  <a:gd name="T5" fmla="*/ 523 h 534"/>
                  <a:gd name="T6" fmla="*/ 0 w 450"/>
                  <a:gd name="T7" fmla="*/ 524 h 534"/>
                  <a:gd name="T8" fmla="*/ 7 w 450"/>
                  <a:gd name="T9" fmla="*/ 534 h 534"/>
                  <a:gd name="T10" fmla="*/ 350 w 450"/>
                  <a:gd name="T11" fmla="*/ 226 h 534"/>
                  <a:gd name="T12" fmla="*/ 439 w 450"/>
                  <a:gd name="T13" fmla="*/ 0 h 534"/>
                  <a:gd name="T14" fmla="*/ 438 w 450"/>
                  <a:gd name="T15" fmla="*/ 2 h 534"/>
                  <a:gd name="T16" fmla="*/ 396 w 450"/>
                  <a:gd name="T17" fmla="*/ 117 h 534"/>
                  <a:gd name="T18" fmla="*/ 396 w 450"/>
                  <a:gd name="T19" fmla="*/ 145 h 534"/>
                  <a:gd name="T20" fmla="*/ 450 w 450"/>
                  <a:gd name="T21" fmla="*/ 6 h 534"/>
                  <a:gd name="T22" fmla="*/ 439 w 450"/>
                  <a:gd name="T23"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534">
                    <a:moveTo>
                      <a:pt x="350" y="226"/>
                    </a:moveTo>
                    <a:cubicBezTo>
                      <a:pt x="336" y="226"/>
                      <a:pt x="336" y="226"/>
                      <a:pt x="336" y="226"/>
                    </a:cubicBezTo>
                    <a:cubicBezTo>
                      <a:pt x="254" y="352"/>
                      <a:pt x="138" y="455"/>
                      <a:pt x="2" y="523"/>
                    </a:cubicBezTo>
                    <a:cubicBezTo>
                      <a:pt x="2" y="523"/>
                      <a:pt x="1" y="524"/>
                      <a:pt x="0" y="524"/>
                    </a:cubicBezTo>
                    <a:cubicBezTo>
                      <a:pt x="3" y="527"/>
                      <a:pt x="5" y="531"/>
                      <a:pt x="7" y="534"/>
                    </a:cubicBezTo>
                    <a:cubicBezTo>
                      <a:pt x="148" y="464"/>
                      <a:pt x="266" y="357"/>
                      <a:pt x="350" y="226"/>
                    </a:cubicBezTo>
                    <a:moveTo>
                      <a:pt x="439" y="0"/>
                    </a:moveTo>
                    <a:cubicBezTo>
                      <a:pt x="439" y="1"/>
                      <a:pt x="439" y="2"/>
                      <a:pt x="438" y="2"/>
                    </a:cubicBezTo>
                    <a:cubicBezTo>
                      <a:pt x="427" y="42"/>
                      <a:pt x="413" y="80"/>
                      <a:pt x="396" y="117"/>
                    </a:cubicBezTo>
                    <a:cubicBezTo>
                      <a:pt x="396" y="145"/>
                      <a:pt x="396" y="145"/>
                      <a:pt x="396" y="145"/>
                    </a:cubicBezTo>
                    <a:cubicBezTo>
                      <a:pt x="418" y="100"/>
                      <a:pt x="436" y="54"/>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 name="Freeform 203">
                <a:extLst>
                  <a:ext uri="{FF2B5EF4-FFF2-40B4-BE49-F238E27FC236}">
                    <a16:creationId xmlns:a16="http://schemas.microsoft.com/office/drawing/2014/main" xmlns="" id="{313F1008-61C2-4DF2-9015-A1E652CB2B79}"/>
                  </a:ext>
                </a:extLst>
              </p:cNvPr>
              <p:cNvSpPr>
                <a:spLocks/>
              </p:cNvSpPr>
              <p:nvPr/>
            </p:nvSpPr>
            <p:spPr bwMode="auto">
              <a:xfrm>
                <a:off x="30619700" y="3962401"/>
                <a:ext cx="698500" cy="527050"/>
              </a:xfrm>
              <a:custGeom>
                <a:avLst/>
                <a:gdLst>
                  <a:gd name="T0" fmla="*/ 234 w 234"/>
                  <a:gd name="T1" fmla="*/ 0 h 177"/>
                  <a:gd name="T2" fmla="*/ 12 w 234"/>
                  <a:gd name="T3" fmla="*/ 0 h 177"/>
                  <a:gd name="T4" fmla="*/ 0 w 234"/>
                  <a:gd name="T5" fmla="*/ 94 h 177"/>
                  <a:gd name="T6" fmla="*/ 9 w 234"/>
                  <a:gd name="T7" fmla="*/ 177 h 177"/>
                  <a:gd name="T8" fmla="*/ 209 w 234"/>
                  <a:gd name="T9" fmla="*/ 28 h 177"/>
                  <a:gd name="T10" fmla="*/ 234 w 234"/>
                  <a:gd name="T11" fmla="*/ 0 h 177"/>
                </a:gdLst>
                <a:ahLst/>
                <a:cxnLst>
                  <a:cxn ang="0">
                    <a:pos x="T0" y="T1"/>
                  </a:cxn>
                  <a:cxn ang="0">
                    <a:pos x="T2" y="T3"/>
                  </a:cxn>
                  <a:cxn ang="0">
                    <a:pos x="T4" y="T5"/>
                  </a:cxn>
                  <a:cxn ang="0">
                    <a:pos x="T6" y="T7"/>
                  </a:cxn>
                  <a:cxn ang="0">
                    <a:pos x="T8" y="T9"/>
                  </a:cxn>
                  <a:cxn ang="0">
                    <a:pos x="T10" y="T11"/>
                  </a:cxn>
                </a:cxnLst>
                <a:rect l="0" t="0" r="r" b="b"/>
                <a:pathLst>
                  <a:path w="234" h="177">
                    <a:moveTo>
                      <a:pt x="234" y="0"/>
                    </a:moveTo>
                    <a:cubicBezTo>
                      <a:pt x="12" y="0"/>
                      <a:pt x="12" y="0"/>
                      <a:pt x="12" y="0"/>
                    </a:cubicBezTo>
                    <a:cubicBezTo>
                      <a:pt x="4" y="30"/>
                      <a:pt x="0" y="61"/>
                      <a:pt x="0" y="94"/>
                    </a:cubicBezTo>
                    <a:cubicBezTo>
                      <a:pt x="0" y="123"/>
                      <a:pt x="3" y="150"/>
                      <a:pt x="9" y="177"/>
                    </a:cubicBezTo>
                    <a:cubicBezTo>
                      <a:pt x="84" y="139"/>
                      <a:pt x="152" y="89"/>
                      <a:pt x="209" y="28"/>
                    </a:cubicBezTo>
                    <a:cubicBezTo>
                      <a:pt x="217" y="19"/>
                      <a:pt x="226" y="9"/>
                      <a:pt x="234"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3" name="Freeform 204">
                <a:extLst>
                  <a:ext uri="{FF2B5EF4-FFF2-40B4-BE49-F238E27FC236}">
                    <a16:creationId xmlns:a16="http://schemas.microsoft.com/office/drawing/2014/main" xmlns="" id="{8C5F8182-1440-40D3-B835-9BE37020B291}"/>
                  </a:ext>
                </a:extLst>
              </p:cNvPr>
              <p:cNvSpPr>
                <a:spLocks/>
              </p:cNvSpPr>
              <p:nvPr/>
            </p:nvSpPr>
            <p:spPr bwMode="auto">
              <a:xfrm>
                <a:off x="30646688" y="3962401"/>
                <a:ext cx="763588" cy="595313"/>
              </a:xfrm>
              <a:custGeom>
                <a:avLst/>
                <a:gdLst>
                  <a:gd name="T0" fmla="*/ 256 w 256"/>
                  <a:gd name="T1" fmla="*/ 0 h 200"/>
                  <a:gd name="T2" fmla="*/ 225 w 256"/>
                  <a:gd name="T3" fmla="*/ 0 h 200"/>
                  <a:gd name="T4" fmla="*/ 200 w 256"/>
                  <a:gd name="T5" fmla="*/ 28 h 200"/>
                  <a:gd name="T6" fmla="*/ 0 w 256"/>
                  <a:gd name="T7" fmla="*/ 177 h 200"/>
                  <a:gd name="T8" fmla="*/ 7 w 256"/>
                  <a:gd name="T9" fmla="*/ 200 h 200"/>
                  <a:gd name="T10" fmla="*/ 217 w 256"/>
                  <a:gd name="T11" fmla="*/ 45 h 200"/>
                  <a:gd name="T12" fmla="*/ 256 w 256"/>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56" h="200">
                    <a:moveTo>
                      <a:pt x="256" y="0"/>
                    </a:moveTo>
                    <a:cubicBezTo>
                      <a:pt x="225" y="0"/>
                      <a:pt x="225" y="0"/>
                      <a:pt x="225" y="0"/>
                    </a:cubicBezTo>
                    <a:cubicBezTo>
                      <a:pt x="217" y="9"/>
                      <a:pt x="208" y="19"/>
                      <a:pt x="200" y="28"/>
                    </a:cubicBezTo>
                    <a:cubicBezTo>
                      <a:pt x="143" y="89"/>
                      <a:pt x="75" y="139"/>
                      <a:pt x="0" y="177"/>
                    </a:cubicBezTo>
                    <a:cubicBezTo>
                      <a:pt x="2" y="185"/>
                      <a:pt x="4" y="192"/>
                      <a:pt x="7" y="200"/>
                    </a:cubicBezTo>
                    <a:cubicBezTo>
                      <a:pt x="86" y="161"/>
                      <a:pt x="157" y="108"/>
                      <a:pt x="217" y="45"/>
                    </a:cubicBezTo>
                    <a:cubicBezTo>
                      <a:pt x="231" y="30"/>
                      <a:pt x="244" y="15"/>
                      <a:pt x="256"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4" name="Freeform 206">
                <a:extLst>
                  <a:ext uri="{FF2B5EF4-FFF2-40B4-BE49-F238E27FC236}">
                    <a16:creationId xmlns:a16="http://schemas.microsoft.com/office/drawing/2014/main" xmlns="" id="{5C487B5E-E536-4858-91F7-BB353DB2D1E6}"/>
                  </a:ext>
                </a:extLst>
              </p:cNvPr>
              <p:cNvSpPr>
                <a:spLocks/>
              </p:cNvSpPr>
              <p:nvPr/>
            </p:nvSpPr>
            <p:spPr bwMode="auto">
              <a:xfrm>
                <a:off x="30680025" y="3205163"/>
                <a:ext cx="1239838" cy="685800"/>
              </a:xfrm>
              <a:custGeom>
                <a:avLst/>
                <a:gdLst>
                  <a:gd name="T0" fmla="*/ 394 w 416"/>
                  <a:gd name="T1" fmla="*/ 0 h 230"/>
                  <a:gd name="T2" fmla="*/ 394 w 416"/>
                  <a:gd name="T3" fmla="*/ 191 h 230"/>
                  <a:gd name="T4" fmla="*/ 394 w 416"/>
                  <a:gd name="T5" fmla="*/ 191 h 230"/>
                  <a:gd name="T6" fmla="*/ 390 w 416"/>
                  <a:gd name="T7" fmla="*/ 200 h 230"/>
                  <a:gd name="T8" fmla="*/ 382 w 416"/>
                  <a:gd name="T9" fmla="*/ 203 h 230"/>
                  <a:gd name="T10" fmla="*/ 10 w 416"/>
                  <a:gd name="T11" fmla="*/ 203 h 230"/>
                  <a:gd name="T12" fmla="*/ 0 w 416"/>
                  <a:gd name="T13" fmla="*/ 230 h 230"/>
                  <a:gd name="T14" fmla="*/ 409 w 416"/>
                  <a:gd name="T15" fmla="*/ 230 h 230"/>
                  <a:gd name="T16" fmla="*/ 416 w 416"/>
                  <a:gd name="T17" fmla="*/ 218 h 230"/>
                  <a:gd name="T18" fmla="*/ 416 w 416"/>
                  <a:gd name="T19" fmla="*/ 5 h 230"/>
                  <a:gd name="T20" fmla="*/ 394 w 416"/>
                  <a:gd name="T2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230">
                    <a:moveTo>
                      <a:pt x="394" y="0"/>
                    </a:moveTo>
                    <a:cubicBezTo>
                      <a:pt x="394" y="191"/>
                      <a:pt x="394" y="191"/>
                      <a:pt x="394" y="191"/>
                    </a:cubicBezTo>
                    <a:cubicBezTo>
                      <a:pt x="394" y="191"/>
                      <a:pt x="394" y="191"/>
                      <a:pt x="394" y="191"/>
                    </a:cubicBezTo>
                    <a:cubicBezTo>
                      <a:pt x="394" y="195"/>
                      <a:pt x="393" y="198"/>
                      <a:pt x="390" y="200"/>
                    </a:cubicBezTo>
                    <a:cubicBezTo>
                      <a:pt x="388" y="202"/>
                      <a:pt x="385" y="203"/>
                      <a:pt x="382" y="203"/>
                    </a:cubicBezTo>
                    <a:cubicBezTo>
                      <a:pt x="10" y="203"/>
                      <a:pt x="10" y="203"/>
                      <a:pt x="10" y="203"/>
                    </a:cubicBezTo>
                    <a:cubicBezTo>
                      <a:pt x="7" y="212"/>
                      <a:pt x="3" y="221"/>
                      <a:pt x="0" y="230"/>
                    </a:cubicBezTo>
                    <a:cubicBezTo>
                      <a:pt x="409" y="230"/>
                      <a:pt x="409" y="230"/>
                      <a:pt x="409" y="230"/>
                    </a:cubicBezTo>
                    <a:cubicBezTo>
                      <a:pt x="411" y="226"/>
                      <a:pt x="414" y="222"/>
                      <a:pt x="416" y="218"/>
                    </a:cubicBezTo>
                    <a:cubicBezTo>
                      <a:pt x="416" y="5"/>
                      <a:pt x="416" y="5"/>
                      <a:pt x="416" y="5"/>
                    </a:cubicBezTo>
                    <a:cubicBezTo>
                      <a:pt x="409" y="3"/>
                      <a:pt x="401" y="1"/>
                      <a:pt x="394"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5" name="Freeform 207">
                <a:extLst>
                  <a:ext uri="{FF2B5EF4-FFF2-40B4-BE49-F238E27FC236}">
                    <a16:creationId xmlns:a16="http://schemas.microsoft.com/office/drawing/2014/main" xmlns="" id="{41FB6DA8-8F0D-4ED4-ADD5-683DDF3D6FEB}"/>
                  </a:ext>
                </a:extLst>
              </p:cNvPr>
              <p:cNvSpPr>
                <a:spLocks noEditPoints="1"/>
              </p:cNvSpPr>
              <p:nvPr/>
            </p:nvSpPr>
            <p:spPr bwMode="auto">
              <a:xfrm>
                <a:off x="30656213" y="3221038"/>
                <a:ext cx="1335088" cy="741363"/>
              </a:xfrm>
              <a:custGeom>
                <a:avLst/>
                <a:gdLst>
                  <a:gd name="T0" fmla="*/ 417 w 448"/>
                  <a:gd name="T1" fmla="*/ 225 h 249"/>
                  <a:gd name="T2" fmla="*/ 8 w 448"/>
                  <a:gd name="T3" fmla="*/ 225 h 249"/>
                  <a:gd name="T4" fmla="*/ 0 w 448"/>
                  <a:gd name="T5" fmla="*/ 249 h 249"/>
                  <a:gd name="T6" fmla="*/ 222 w 448"/>
                  <a:gd name="T7" fmla="*/ 249 h 249"/>
                  <a:gd name="T8" fmla="*/ 253 w 448"/>
                  <a:gd name="T9" fmla="*/ 249 h 249"/>
                  <a:gd name="T10" fmla="*/ 388 w 448"/>
                  <a:gd name="T11" fmla="*/ 249 h 249"/>
                  <a:gd name="T12" fmla="*/ 402 w 448"/>
                  <a:gd name="T13" fmla="*/ 249 h 249"/>
                  <a:gd name="T14" fmla="*/ 417 w 448"/>
                  <a:gd name="T15" fmla="*/ 225 h 249"/>
                  <a:gd name="T16" fmla="*/ 424 w 448"/>
                  <a:gd name="T17" fmla="*/ 0 h 249"/>
                  <a:gd name="T18" fmla="*/ 424 w 448"/>
                  <a:gd name="T19" fmla="*/ 213 h 249"/>
                  <a:gd name="T20" fmla="*/ 448 w 448"/>
                  <a:gd name="T21" fmla="*/ 168 h 249"/>
                  <a:gd name="T22" fmla="*/ 448 w 448"/>
                  <a:gd name="T23" fmla="*/ 140 h 249"/>
                  <a:gd name="T24" fmla="*/ 448 w 448"/>
                  <a:gd name="T25" fmla="*/ 6 h 249"/>
                  <a:gd name="T26" fmla="*/ 424 w 448"/>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8" h="249">
                    <a:moveTo>
                      <a:pt x="417" y="225"/>
                    </a:moveTo>
                    <a:cubicBezTo>
                      <a:pt x="8" y="225"/>
                      <a:pt x="8" y="225"/>
                      <a:pt x="8" y="225"/>
                    </a:cubicBezTo>
                    <a:cubicBezTo>
                      <a:pt x="5" y="232"/>
                      <a:pt x="3" y="240"/>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4" y="0"/>
                    </a:moveTo>
                    <a:cubicBezTo>
                      <a:pt x="424" y="213"/>
                      <a:pt x="424" y="213"/>
                      <a:pt x="424" y="213"/>
                    </a:cubicBezTo>
                    <a:cubicBezTo>
                      <a:pt x="432" y="198"/>
                      <a:pt x="440" y="183"/>
                      <a:pt x="448" y="168"/>
                    </a:cubicBezTo>
                    <a:cubicBezTo>
                      <a:pt x="448" y="140"/>
                      <a:pt x="448" y="140"/>
                      <a:pt x="448" y="140"/>
                    </a:cubicBezTo>
                    <a:cubicBezTo>
                      <a:pt x="448" y="6"/>
                      <a:pt x="448" y="6"/>
                      <a:pt x="448" y="6"/>
                    </a:cubicBezTo>
                    <a:cubicBezTo>
                      <a:pt x="440" y="4"/>
                      <a:pt x="432" y="2"/>
                      <a:pt x="424"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6" name="Freeform 208">
                <a:extLst>
                  <a:ext uri="{FF2B5EF4-FFF2-40B4-BE49-F238E27FC236}">
                    <a16:creationId xmlns:a16="http://schemas.microsoft.com/office/drawing/2014/main" xmlns="" id="{D1A4F015-8610-415C-AA5F-F14DF994E7DE}"/>
                  </a:ext>
                </a:extLst>
              </p:cNvPr>
              <p:cNvSpPr>
                <a:spLocks/>
              </p:cNvSpPr>
              <p:nvPr/>
            </p:nvSpPr>
            <p:spPr bwMode="auto">
              <a:xfrm>
                <a:off x="30745113" y="3190876"/>
                <a:ext cx="1038225" cy="547688"/>
              </a:xfrm>
              <a:custGeom>
                <a:avLst/>
                <a:gdLst>
                  <a:gd name="T0" fmla="*/ 311 w 348"/>
                  <a:gd name="T1" fmla="*/ 0 h 184"/>
                  <a:gd name="T2" fmla="*/ 0 w 348"/>
                  <a:gd name="T3" fmla="*/ 184 h 184"/>
                  <a:gd name="T4" fmla="*/ 348 w 348"/>
                  <a:gd name="T5" fmla="*/ 184 h 184"/>
                  <a:gd name="T6" fmla="*/ 348 w 348"/>
                  <a:gd name="T7" fmla="*/ 2 h 184"/>
                  <a:gd name="T8" fmla="*/ 311 w 348"/>
                  <a:gd name="T9" fmla="*/ 0 h 184"/>
                </a:gdLst>
                <a:ahLst/>
                <a:cxnLst>
                  <a:cxn ang="0">
                    <a:pos x="T0" y="T1"/>
                  </a:cxn>
                  <a:cxn ang="0">
                    <a:pos x="T2" y="T3"/>
                  </a:cxn>
                  <a:cxn ang="0">
                    <a:pos x="T4" y="T5"/>
                  </a:cxn>
                  <a:cxn ang="0">
                    <a:pos x="T6" y="T7"/>
                  </a:cxn>
                  <a:cxn ang="0">
                    <a:pos x="T8" y="T9"/>
                  </a:cxn>
                </a:cxnLst>
                <a:rect l="0" t="0" r="r" b="b"/>
                <a:pathLst>
                  <a:path w="348" h="184">
                    <a:moveTo>
                      <a:pt x="311" y="0"/>
                    </a:moveTo>
                    <a:cubicBezTo>
                      <a:pt x="177" y="0"/>
                      <a:pt x="60" y="74"/>
                      <a:pt x="0" y="184"/>
                    </a:cubicBezTo>
                    <a:cubicBezTo>
                      <a:pt x="348" y="184"/>
                      <a:pt x="348" y="184"/>
                      <a:pt x="348" y="184"/>
                    </a:cubicBezTo>
                    <a:cubicBezTo>
                      <a:pt x="348" y="2"/>
                      <a:pt x="348" y="2"/>
                      <a:pt x="348" y="2"/>
                    </a:cubicBezTo>
                    <a:cubicBezTo>
                      <a:pt x="336" y="1"/>
                      <a:pt x="323" y="0"/>
                      <a:pt x="311"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7" name="Freeform 209">
                <a:extLst>
                  <a:ext uri="{FF2B5EF4-FFF2-40B4-BE49-F238E27FC236}">
                    <a16:creationId xmlns:a16="http://schemas.microsoft.com/office/drawing/2014/main" xmlns="" id="{812A5DFF-B0AE-4731-BD27-F726D356E1A7}"/>
                  </a:ext>
                </a:extLst>
              </p:cNvPr>
              <p:cNvSpPr>
                <a:spLocks noEditPoints="1"/>
              </p:cNvSpPr>
              <p:nvPr/>
            </p:nvSpPr>
            <p:spPr bwMode="auto">
              <a:xfrm>
                <a:off x="30708600" y="3197226"/>
                <a:ext cx="1146175" cy="612775"/>
              </a:xfrm>
              <a:custGeom>
                <a:avLst/>
                <a:gdLst>
                  <a:gd name="T0" fmla="*/ 384 w 384"/>
                  <a:gd name="T1" fmla="*/ 194 h 206"/>
                  <a:gd name="T2" fmla="*/ 384 w 384"/>
                  <a:gd name="T3" fmla="*/ 194 h 206"/>
                  <a:gd name="T4" fmla="*/ 384 w 384"/>
                  <a:gd name="T5" fmla="*/ 194 h 206"/>
                  <a:gd name="T6" fmla="*/ 360 w 384"/>
                  <a:gd name="T7" fmla="*/ 0 h 206"/>
                  <a:gd name="T8" fmla="*/ 360 w 384"/>
                  <a:gd name="T9" fmla="*/ 182 h 206"/>
                  <a:gd name="T10" fmla="*/ 12 w 384"/>
                  <a:gd name="T11" fmla="*/ 182 h 206"/>
                  <a:gd name="T12" fmla="*/ 0 w 384"/>
                  <a:gd name="T13" fmla="*/ 206 h 206"/>
                  <a:gd name="T14" fmla="*/ 372 w 384"/>
                  <a:gd name="T15" fmla="*/ 206 h 206"/>
                  <a:gd name="T16" fmla="*/ 380 w 384"/>
                  <a:gd name="T17" fmla="*/ 203 h 206"/>
                  <a:gd name="T18" fmla="*/ 384 w 384"/>
                  <a:gd name="T19" fmla="*/ 194 h 206"/>
                  <a:gd name="T20" fmla="*/ 372 w 384"/>
                  <a:gd name="T21" fmla="*/ 194 h 206"/>
                  <a:gd name="T22" fmla="*/ 372 w 384"/>
                  <a:gd name="T23" fmla="*/ 182 h 206"/>
                  <a:gd name="T24" fmla="*/ 372 w 384"/>
                  <a:gd name="T25" fmla="*/ 194 h 206"/>
                  <a:gd name="T26" fmla="*/ 384 w 384"/>
                  <a:gd name="T27" fmla="*/ 194 h 206"/>
                  <a:gd name="T28" fmla="*/ 384 w 384"/>
                  <a:gd name="T29" fmla="*/ 194 h 206"/>
                  <a:gd name="T30" fmla="*/ 384 w 384"/>
                  <a:gd name="T31" fmla="*/ 194 h 206"/>
                  <a:gd name="T32" fmla="*/ 384 w 384"/>
                  <a:gd name="T33" fmla="*/ 3 h 206"/>
                  <a:gd name="T34" fmla="*/ 360 w 384"/>
                  <a:gd name="T3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206">
                    <a:moveTo>
                      <a:pt x="384" y="194"/>
                    </a:moveTo>
                    <a:cubicBezTo>
                      <a:pt x="384" y="194"/>
                      <a:pt x="384" y="194"/>
                      <a:pt x="384" y="194"/>
                    </a:cubicBezTo>
                    <a:cubicBezTo>
                      <a:pt x="384" y="194"/>
                      <a:pt x="384" y="194"/>
                      <a:pt x="384" y="194"/>
                    </a:cubicBezTo>
                    <a:moveTo>
                      <a:pt x="360" y="0"/>
                    </a:moveTo>
                    <a:cubicBezTo>
                      <a:pt x="360" y="182"/>
                      <a:pt x="360" y="182"/>
                      <a:pt x="360" y="182"/>
                    </a:cubicBezTo>
                    <a:cubicBezTo>
                      <a:pt x="12" y="182"/>
                      <a:pt x="12" y="182"/>
                      <a:pt x="12" y="182"/>
                    </a:cubicBezTo>
                    <a:cubicBezTo>
                      <a:pt x="8" y="190"/>
                      <a:pt x="4" y="198"/>
                      <a:pt x="0" y="206"/>
                    </a:cubicBezTo>
                    <a:cubicBezTo>
                      <a:pt x="372" y="206"/>
                      <a:pt x="372" y="206"/>
                      <a:pt x="372" y="206"/>
                    </a:cubicBezTo>
                    <a:cubicBezTo>
                      <a:pt x="375" y="206"/>
                      <a:pt x="378" y="205"/>
                      <a:pt x="380" y="203"/>
                    </a:cubicBezTo>
                    <a:cubicBezTo>
                      <a:pt x="383" y="201"/>
                      <a:pt x="384" y="198"/>
                      <a:pt x="384" y="194"/>
                    </a:cubicBezTo>
                    <a:cubicBezTo>
                      <a:pt x="372" y="194"/>
                      <a:pt x="372" y="194"/>
                      <a:pt x="372" y="194"/>
                    </a:cubicBezTo>
                    <a:cubicBezTo>
                      <a:pt x="372" y="182"/>
                      <a:pt x="372" y="182"/>
                      <a:pt x="372" y="182"/>
                    </a:cubicBezTo>
                    <a:cubicBezTo>
                      <a:pt x="372" y="194"/>
                      <a:pt x="372" y="194"/>
                      <a:pt x="372" y="194"/>
                    </a:cubicBezTo>
                    <a:cubicBezTo>
                      <a:pt x="384" y="194"/>
                      <a:pt x="384" y="194"/>
                      <a:pt x="384" y="194"/>
                    </a:cubicBezTo>
                    <a:cubicBezTo>
                      <a:pt x="384" y="194"/>
                      <a:pt x="384" y="194"/>
                      <a:pt x="384" y="194"/>
                    </a:cubicBezTo>
                    <a:cubicBezTo>
                      <a:pt x="384" y="194"/>
                      <a:pt x="384" y="194"/>
                      <a:pt x="384" y="194"/>
                    </a:cubicBezTo>
                    <a:cubicBezTo>
                      <a:pt x="384" y="3"/>
                      <a:pt x="384" y="3"/>
                      <a:pt x="384" y="3"/>
                    </a:cubicBezTo>
                    <a:cubicBezTo>
                      <a:pt x="376" y="2"/>
                      <a:pt x="368" y="1"/>
                      <a:pt x="360"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8" name="Oval 210">
                <a:extLst>
                  <a:ext uri="{FF2B5EF4-FFF2-40B4-BE49-F238E27FC236}">
                    <a16:creationId xmlns:a16="http://schemas.microsoft.com/office/drawing/2014/main" xmlns="" id="{5675EC9C-B22B-4EFB-9708-04B1BBFEE38D}"/>
                  </a:ext>
                </a:extLst>
              </p:cNvPr>
              <p:cNvSpPr>
                <a:spLocks noChangeArrowheads="1"/>
              </p:cNvSpPr>
              <p:nvPr/>
            </p:nvSpPr>
            <p:spPr bwMode="auto">
              <a:xfrm>
                <a:off x="30819725" y="3392488"/>
                <a:ext cx="1701800" cy="1700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9" name="Freeform 211">
                <a:extLst>
                  <a:ext uri="{FF2B5EF4-FFF2-40B4-BE49-F238E27FC236}">
                    <a16:creationId xmlns:a16="http://schemas.microsoft.com/office/drawing/2014/main" xmlns="" id="{BC72FB23-F3DD-4A0D-927A-96855E46E16B}"/>
                  </a:ext>
                </a:extLst>
              </p:cNvPr>
              <p:cNvSpPr>
                <a:spLocks/>
              </p:cNvSpPr>
              <p:nvPr/>
            </p:nvSpPr>
            <p:spPr bwMode="auto">
              <a:xfrm>
                <a:off x="31126113" y="3438526"/>
                <a:ext cx="1395413" cy="1654175"/>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0" name="Freeform 212">
                <a:extLst>
                  <a:ext uri="{FF2B5EF4-FFF2-40B4-BE49-F238E27FC236}">
                    <a16:creationId xmlns:a16="http://schemas.microsoft.com/office/drawing/2014/main" xmlns="" id="{F5412BDD-19B0-4FAC-90A1-29D2C176CBC5}"/>
                  </a:ext>
                </a:extLst>
              </p:cNvPr>
              <p:cNvSpPr>
                <a:spLocks/>
              </p:cNvSpPr>
              <p:nvPr/>
            </p:nvSpPr>
            <p:spPr bwMode="auto">
              <a:xfrm>
                <a:off x="30783213" y="3357563"/>
                <a:ext cx="1774825" cy="1770063"/>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1" name="Freeform 213">
                <a:extLst>
                  <a:ext uri="{FF2B5EF4-FFF2-40B4-BE49-F238E27FC236}">
                    <a16:creationId xmlns:a16="http://schemas.microsoft.com/office/drawing/2014/main" xmlns="" id="{D4BAABCB-F14B-4B66-80DB-F3D61BC1FB33}"/>
                  </a:ext>
                </a:extLst>
              </p:cNvPr>
              <p:cNvSpPr>
                <a:spLocks/>
              </p:cNvSpPr>
              <p:nvPr/>
            </p:nvSpPr>
            <p:spPr bwMode="auto">
              <a:xfrm>
                <a:off x="31513463" y="3890963"/>
                <a:ext cx="420688" cy="655638"/>
              </a:xfrm>
              <a:custGeom>
                <a:avLst/>
                <a:gdLst>
                  <a:gd name="T0" fmla="*/ 141 w 141"/>
                  <a:gd name="T1" fmla="*/ 110 h 220"/>
                  <a:gd name="T2" fmla="*/ 141 w 141"/>
                  <a:gd name="T3" fmla="*/ 158 h 220"/>
                  <a:gd name="T4" fmla="*/ 136 w 141"/>
                  <a:gd name="T5" fmla="*/ 168 h 220"/>
                  <a:gd name="T6" fmla="*/ 126 w 141"/>
                  <a:gd name="T7" fmla="*/ 172 h 220"/>
                  <a:gd name="T8" fmla="*/ 84 w 141"/>
                  <a:gd name="T9" fmla="*/ 172 h 220"/>
                  <a:gd name="T10" fmla="*/ 84 w 141"/>
                  <a:gd name="T11" fmla="*/ 206 h 220"/>
                  <a:gd name="T12" fmla="*/ 80 w 141"/>
                  <a:gd name="T13" fmla="*/ 216 h 220"/>
                  <a:gd name="T14" fmla="*/ 70 w 141"/>
                  <a:gd name="T15" fmla="*/ 220 h 220"/>
                  <a:gd name="T16" fmla="*/ 60 w 141"/>
                  <a:gd name="T17" fmla="*/ 216 h 220"/>
                  <a:gd name="T18" fmla="*/ 56 w 141"/>
                  <a:gd name="T19" fmla="*/ 206 h 220"/>
                  <a:gd name="T20" fmla="*/ 56 w 141"/>
                  <a:gd name="T21" fmla="*/ 172 h 220"/>
                  <a:gd name="T22" fmla="*/ 14 w 141"/>
                  <a:gd name="T23" fmla="*/ 172 h 220"/>
                  <a:gd name="T24" fmla="*/ 4 w 141"/>
                  <a:gd name="T25" fmla="*/ 168 h 220"/>
                  <a:gd name="T26" fmla="*/ 0 w 141"/>
                  <a:gd name="T27" fmla="*/ 158 h 220"/>
                  <a:gd name="T28" fmla="*/ 4 w 141"/>
                  <a:gd name="T29" fmla="*/ 148 h 220"/>
                  <a:gd name="T30" fmla="*/ 14 w 141"/>
                  <a:gd name="T31" fmla="*/ 144 h 220"/>
                  <a:gd name="T32" fmla="*/ 112 w 141"/>
                  <a:gd name="T33" fmla="*/ 144 h 220"/>
                  <a:gd name="T34" fmla="*/ 112 w 141"/>
                  <a:gd name="T35" fmla="*/ 124 h 220"/>
                  <a:gd name="T36" fmla="*/ 14 w 141"/>
                  <a:gd name="T37" fmla="*/ 124 h 220"/>
                  <a:gd name="T38" fmla="*/ 4 w 141"/>
                  <a:gd name="T39" fmla="*/ 120 h 220"/>
                  <a:gd name="T40" fmla="*/ 0 w 141"/>
                  <a:gd name="T41" fmla="*/ 110 h 220"/>
                  <a:gd name="T42" fmla="*/ 0 w 141"/>
                  <a:gd name="T43" fmla="*/ 62 h 220"/>
                  <a:gd name="T44" fmla="*/ 4 w 141"/>
                  <a:gd name="T45" fmla="*/ 52 h 220"/>
                  <a:gd name="T46" fmla="*/ 14 w 141"/>
                  <a:gd name="T47" fmla="*/ 48 h 220"/>
                  <a:gd name="T48" fmla="*/ 56 w 141"/>
                  <a:gd name="T49" fmla="*/ 48 h 220"/>
                  <a:gd name="T50" fmla="*/ 56 w 141"/>
                  <a:gd name="T51" fmla="*/ 14 h 220"/>
                  <a:gd name="T52" fmla="*/ 60 w 141"/>
                  <a:gd name="T53" fmla="*/ 4 h 220"/>
                  <a:gd name="T54" fmla="*/ 70 w 141"/>
                  <a:gd name="T55" fmla="*/ 0 h 220"/>
                  <a:gd name="T56" fmla="*/ 80 w 141"/>
                  <a:gd name="T57" fmla="*/ 4 h 220"/>
                  <a:gd name="T58" fmla="*/ 84 w 141"/>
                  <a:gd name="T59" fmla="*/ 14 h 220"/>
                  <a:gd name="T60" fmla="*/ 84 w 141"/>
                  <a:gd name="T61" fmla="*/ 48 h 220"/>
                  <a:gd name="T62" fmla="*/ 127 w 141"/>
                  <a:gd name="T63" fmla="*/ 48 h 220"/>
                  <a:gd name="T64" fmla="*/ 137 w 141"/>
                  <a:gd name="T65" fmla="*/ 52 h 220"/>
                  <a:gd name="T66" fmla="*/ 141 w 141"/>
                  <a:gd name="T67" fmla="*/ 62 h 220"/>
                  <a:gd name="T68" fmla="*/ 137 w 141"/>
                  <a:gd name="T69" fmla="*/ 72 h 220"/>
                  <a:gd name="T70" fmla="*/ 127 w 141"/>
                  <a:gd name="T71" fmla="*/ 76 h 220"/>
                  <a:gd name="T72" fmla="*/ 28 w 141"/>
                  <a:gd name="T73" fmla="*/ 76 h 220"/>
                  <a:gd name="T74" fmla="*/ 28 w 141"/>
                  <a:gd name="T75" fmla="*/ 96 h 220"/>
                  <a:gd name="T76" fmla="*/ 126 w 141"/>
                  <a:gd name="T77" fmla="*/ 96 h 220"/>
                  <a:gd name="T78" fmla="*/ 136 w 141"/>
                  <a:gd name="T79" fmla="*/ 100 h 220"/>
                  <a:gd name="T80" fmla="*/ 141 w 141"/>
                  <a:gd name="T81"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220">
                    <a:moveTo>
                      <a:pt x="141" y="110"/>
                    </a:moveTo>
                    <a:cubicBezTo>
                      <a:pt x="141" y="158"/>
                      <a:pt x="141" y="158"/>
                      <a:pt x="141" y="158"/>
                    </a:cubicBezTo>
                    <a:cubicBezTo>
                      <a:pt x="141" y="162"/>
                      <a:pt x="139" y="166"/>
                      <a:pt x="136" y="168"/>
                    </a:cubicBezTo>
                    <a:cubicBezTo>
                      <a:pt x="134" y="171"/>
                      <a:pt x="130" y="172"/>
                      <a:pt x="126" y="172"/>
                    </a:cubicBezTo>
                    <a:cubicBezTo>
                      <a:pt x="84" y="172"/>
                      <a:pt x="84" y="172"/>
                      <a:pt x="84" y="172"/>
                    </a:cubicBezTo>
                    <a:cubicBezTo>
                      <a:pt x="84" y="206"/>
                      <a:pt x="84" y="206"/>
                      <a:pt x="84" y="206"/>
                    </a:cubicBezTo>
                    <a:cubicBezTo>
                      <a:pt x="84" y="210"/>
                      <a:pt x="83" y="214"/>
                      <a:pt x="80" y="216"/>
                    </a:cubicBezTo>
                    <a:cubicBezTo>
                      <a:pt x="77" y="219"/>
                      <a:pt x="74" y="220"/>
                      <a:pt x="70" y="220"/>
                    </a:cubicBezTo>
                    <a:cubicBezTo>
                      <a:pt x="66" y="220"/>
                      <a:pt x="63" y="219"/>
                      <a:pt x="60" y="216"/>
                    </a:cubicBezTo>
                    <a:cubicBezTo>
                      <a:pt x="57" y="214"/>
                      <a:pt x="56" y="210"/>
                      <a:pt x="56" y="206"/>
                    </a:cubicBezTo>
                    <a:cubicBezTo>
                      <a:pt x="56" y="172"/>
                      <a:pt x="56" y="172"/>
                      <a:pt x="56" y="172"/>
                    </a:cubicBezTo>
                    <a:cubicBezTo>
                      <a:pt x="14" y="172"/>
                      <a:pt x="14" y="172"/>
                      <a:pt x="14" y="172"/>
                    </a:cubicBezTo>
                    <a:cubicBezTo>
                      <a:pt x="10" y="172"/>
                      <a:pt x="7" y="171"/>
                      <a:pt x="4" y="168"/>
                    </a:cubicBezTo>
                    <a:cubicBezTo>
                      <a:pt x="1" y="165"/>
                      <a:pt x="0" y="162"/>
                      <a:pt x="0" y="158"/>
                    </a:cubicBezTo>
                    <a:cubicBezTo>
                      <a:pt x="0" y="154"/>
                      <a:pt x="1" y="151"/>
                      <a:pt x="4" y="148"/>
                    </a:cubicBezTo>
                    <a:cubicBezTo>
                      <a:pt x="6" y="146"/>
                      <a:pt x="10" y="144"/>
                      <a:pt x="14" y="144"/>
                    </a:cubicBezTo>
                    <a:cubicBezTo>
                      <a:pt x="112" y="144"/>
                      <a:pt x="112" y="144"/>
                      <a:pt x="112" y="144"/>
                    </a:cubicBezTo>
                    <a:cubicBezTo>
                      <a:pt x="112" y="124"/>
                      <a:pt x="112" y="124"/>
                      <a:pt x="112" y="124"/>
                    </a:cubicBezTo>
                    <a:cubicBezTo>
                      <a:pt x="14" y="124"/>
                      <a:pt x="14" y="124"/>
                      <a:pt x="14" y="124"/>
                    </a:cubicBezTo>
                    <a:cubicBezTo>
                      <a:pt x="10" y="124"/>
                      <a:pt x="7" y="123"/>
                      <a:pt x="4" y="120"/>
                    </a:cubicBezTo>
                    <a:cubicBezTo>
                      <a:pt x="1" y="118"/>
                      <a:pt x="0" y="114"/>
                      <a:pt x="0" y="110"/>
                    </a:cubicBezTo>
                    <a:cubicBezTo>
                      <a:pt x="0" y="62"/>
                      <a:pt x="0" y="62"/>
                      <a:pt x="0" y="62"/>
                    </a:cubicBezTo>
                    <a:cubicBezTo>
                      <a:pt x="0" y="58"/>
                      <a:pt x="1" y="55"/>
                      <a:pt x="4" y="52"/>
                    </a:cubicBezTo>
                    <a:cubicBezTo>
                      <a:pt x="7" y="50"/>
                      <a:pt x="10" y="48"/>
                      <a:pt x="14" y="48"/>
                    </a:cubicBezTo>
                    <a:cubicBezTo>
                      <a:pt x="56" y="48"/>
                      <a:pt x="56" y="48"/>
                      <a:pt x="56" y="48"/>
                    </a:cubicBezTo>
                    <a:cubicBezTo>
                      <a:pt x="56" y="14"/>
                      <a:pt x="56" y="14"/>
                      <a:pt x="56" y="14"/>
                    </a:cubicBezTo>
                    <a:cubicBezTo>
                      <a:pt x="56" y="10"/>
                      <a:pt x="57" y="7"/>
                      <a:pt x="60" y="4"/>
                    </a:cubicBezTo>
                    <a:cubicBezTo>
                      <a:pt x="62" y="2"/>
                      <a:pt x="66" y="0"/>
                      <a:pt x="70" y="0"/>
                    </a:cubicBezTo>
                    <a:cubicBezTo>
                      <a:pt x="74" y="0"/>
                      <a:pt x="77" y="2"/>
                      <a:pt x="80" y="4"/>
                    </a:cubicBezTo>
                    <a:cubicBezTo>
                      <a:pt x="83" y="7"/>
                      <a:pt x="84" y="10"/>
                      <a:pt x="84" y="14"/>
                    </a:cubicBezTo>
                    <a:cubicBezTo>
                      <a:pt x="84" y="48"/>
                      <a:pt x="84" y="48"/>
                      <a:pt x="84" y="48"/>
                    </a:cubicBezTo>
                    <a:cubicBezTo>
                      <a:pt x="127" y="48"/>
                      <a:pt x="127" y="48"/>
                      <a:pt x="127" y="48"/>
                    </a:cubicBezTo>
                    <a:cubicBezTo>
                      <a:pt x="131" y="48"/>
                      <a:pt x="134" y="50"/>
                      <a:pt x="137" y="52"/>
                    </a:cubicBezTo>
                    <a:cubicBezTo>
                      <a:pt x="140" y="55"/>
                      <a:pt x="141" y="58"/>
                      <a:pt x="141" y="62"/>
                    </a:cubicBezTo>
                    <a:cubicBezTo>
                      <a:pt x="141" y="66"/>
                      <a:pt x="140" y="69"/>
                      <a:pt x="137" y="72"/>
                    </a:cubicBezTo>
                    <a:cubicBezTo>
                      <a:pt x="134" y="75"/>
                      <a:pt x="131" y="76"/>
                      <a:pt x="127" y="76"/>
                    </a:cubicBezTo>
                    <a:cubicBezTo>
                      <a:pt x="28" y="76"/>
                      <a:pt x="28" y="76"/>
                      <a:pt x="28" y="76"/>
                    </a:cubicBezTo>
                    <a:cubicBezTo>
                      <a:pt x="28" y="96"/>
                      <a:pt x="28" y="96"/>
                      <a:pt x="28" y="96"/>
                    </a:cubicBezTo>
                    <a:cubicBezTo>
                      <a:pt x="126" y="96"/>
                      <a:pt x="126" y="96"/>
                      <a:pt x="126" y="96"/>
                    </a:cubicBezTo>
                    <a:cubicBezTo>
                      <a:pt x="130" y="96"/>
                      <a:pt x="134" y="98"/>
                      <a:pt x="136" y="100"/>
                    </a:cubicBezTo>
                    <a:cubicBezTo>
                      <a:pt x="139" y="103"/>
                      <a:pt x="141" y="106"/>
                      <a:pt x="141" y="11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2" name="Oval 214">
                <a:extLst>
                  <a:ext uri="{FF2B5EF4-FFF2-40B4-BE49-F238E27FC236}">
                    <a16:creationId xmlns:a16="http://schemas.microsoft.com/office/drawing/2014/main" xmlns="" id="{4089B69B-39AF-47E4-BB82-29A495E6BCC1}"/>
                  </a:ext>
                </a:extLst>
              </p:cNvPr>
              <p:cNvSpPr>
                <a:spLocks noChangeArrowheads="1"/>
              </p:cNvSpPr>
              <p:nvPr/>
            </p:nvSpPr>
            <p:spPr bwMode="auto">
              <a:xfrm>
                <a:off x="29635450" y="2147888"/>
                <a:ext cx="1184275" cy="1349375"/>
              </a:xfrm>
              <a:prstGeom prst="ellipse">
                <a:avLst/>
              </a:pr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3" name="Oval 215">
                <a:extLst>
                  <a:ext uri="{FF2B5EF4-FFF2-40B4-BE49-F238E27FC236}">
                    <a16:creationId xmlns:a16="http://schemas.microsoft.com/office/drawing/2014/main" xmlns="" id="{E26E40DB-22B1-4444-B604-23D8465B2458}"/>
                  </a:ext>
                </a:extLst>
              </p:cNvPr>
              <p:cNvSpPr>
                <a:spLocks noChangeArrowheads="1"/>
              </p:cNvSpPr>
              <p:nvPr/>
            </p:nvSpPr>
            <p:spPr bwMode="auto">
              <a:xfrm>
                <a:off x="29635450" y="2147888"/>
                <a:ext cx="1184275" cy="1182688"/>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4" name="Freeform 216">
                <a:extLst>
                  <a:ext uri="{FF2B5EF4-FFF2-40B4-BE49-F238E27FC236}">
                    <a16:creationId xmlns:a16="http://schemas.microsoft.com/office/drawing/2014/main" xmlns="" id="{1A035349-CA0E-4179-8A19-65CF84BF0D62}"/>
                  </a:ext>
                </a:extLst>
              </p:cNvPr>
              <p:cNvSpPr>
                <a:spLocks/>
              </p:cNvSpPr>
              <p:nvPr/>
            </p:nvSpPr>
            <p:spPr bwMode="auto">
              <a:xfrm>
                <a:off x="29600525" y="2111376"/>
                <a:ext cx="1254125" cy="1255713"/>
              </a:xfrm>
              <a:custGeom>
                <a:avLst/>
                <a:gdLst>
                  <a:gd name="T0" fmla="*/ 409 w 421"/>
                  <a:gd name="T1" fmla="*/ 211 h 421"/>
                  <a:gd name="T2" fmla="*/ 397 w 421"/>
                  <a:gd name="T3" fmla="*/ 211 h 421"/>
                  <a:gd name="T4" fmla="*/ 343 w 421"/>
                  <a:gd name="T5" fmla="*/ 342 h 421"/>
                  <a:gd name="T6" fmla="*/ 211 w 421"/>
                  <a:gd name="T7" fmla="*/ 397 h 421"/>
                  <a:gd name="T8" fmla="*/ 79 w 421"/>
                  <a:gd name="T9" fmla="*/ 342 h 421"/>
                  <a:gd name="T10" fmla="*/ 24 w 421"/>
                  <a:gd name="T11" fmla="*/ 211 h 421"/>
                  <a:gd name="T12" fmla="*/ 79 w 421"/>
                  <a:gd name="T13" fmla="*/ 79 h 421"/>
                  <a:gd name="T14" fmla="*/ 211 w 421"/>
                  <a:gd name="T15" fmla="*/ 24 h 421"/>
                  <a:gd name="T16" fmla="*/ 343 w 421"/>
                  <a:gd name="T17" fmla="*/ 79 h 421"/>
                  <a:gd name="T18" fmla="*/ 397 w 421"/>
                  <a:gd name="T19" fmla="*/ 211 h 421"/>
                  <a:gd name="T20" fmla="*/ 409 w 421"/>
                  <a:gd name="T21" fmla="*/ 211 h 421"/>
                  <a:gd name="T22" fmla="*/ 421 w 421"/>
                  <a:gd name="T23" fmla="*/ 211 h 421"/>
                  <a:gd name="T24" fmla="*/ 360 w 421"/>
                  <a:gd name="T25" fmla="*/ 62 h 421"/>
                  <a:gd name="T26" fmla="*/ 211 w 421"/>
                  <a:gd name="T27" fmla="*/ 0 h 421"/>
                  <a:gd name="T28" fmla="*/ 62 w 421"/>
                  <a:gd name="T29" fmla="*/ 62 h 421"/>
                  <a:gd name="T30" fmla="*/ 0 w 421"/>
                  <a:gd name="T31" fmla="*/ 211 h 421"/>
                  <a:gd name="T32" fmla="*/ 62 w 421"/>
                  <a:gd name="T33" fmla="*/ 359 h 421"/>
                  <a:gd name="T34" fmla="*/ 211 w 421"/>
                  <a:gd name="T35" fmla="*/ 421 h 421"/>
                  <a:gd name="T36" fmla="*/ 360 w 421"/>
                  <a:gd name="T37" fmla="*/ 359 h 421"/>
                  <a:gd name="T38" fmla="*/ 421 w 421"/>
                  <a:gd name="T39" fmla="*/ 211 h 421"/>
                  <a:gd name="T40" fmla="*/ 409 w 421"/>
                  <a:gd name="T41" fmla="*/ 2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1" h="421">
                    <a:moveTo>
                      <a:pt x="409" y="211"/>
                    </a:moveTo>
                    <a:cubicBezTo>
                      <a:pt x="397" y="211"/>
                      <a:pt x="397" y="211"/>
                      <a:pt x="397" y="211"/>
                    </a:cubicBezTo>
                    <a:cubicBezTo>
                      <a:pt x="397" y="262"/>
                      <a:pt x="377" y="309"/>
                      <a:pt x="343" y="342"/>
                    </a:cubicBezTo>
                    <a:cubicBezTo>
                      <a:pt x="309" y="376"/>
                      <a:pt x="262" y="397"/>
                      <a:pt x="211" y="397"/>
                    </a:cubicBezTo>
                    <a:cubicBezTo>
                      <a:pt x="159" y="397"/>
                      <a:pt x="113" y="376"/>
                      <a:pt x="79" y="342"/>
                    </a:cubicBezTo>
                    <a:cubicBezTo>
                      <a:pt x="45" y="309"/>
                      <a:pt x="24" y="262"/>
                      <a:pt x="24" y="211"/>
                    </a:cubicBezTo>
                    <a:cubicBezTo>
                      <a:pt x="24" y="159"/>
                      <a:pt x="45" y="112"/>
                      <a:pt x="79" y="79"/>
                    </a:cubicBezTo>
                    <a:cubicBezTo>
                      <a:pt x="113" y="45"/>
                      <a:pt x="159" y="24"/>
                      <a:pt x="211" y="24"/>
                    </a:cubicBezTo>
                    <a:cubicBezTo>
                      <a:pt x="262" y="24"/>
                      <a:pt x="309" y="45"/>
                      <a:pt x="343" y="79"/>
                    </a:cubicBezTo>
                    <a:cubicBezTo>
                      <a:pt x="377" y="112"/>
                      <a:pt x="397" y="159"/>
                      <a:pt x="397" y="211"/>
                    </a:cubicBezTo>
                    <a:cubicBezTo>
                      <a:pt x="409" y="211"/>
                      <a:pt x="409" y="211"/>
                      <a:pt x="409" y="211"/>
                    </a:cubicBezTo>
                    <a:cubicBezTo>
                      <a:pt x="421" y="211"/>
                      <a:pt x="421" y="211"/>
                      <a:pt x="421" y="211"/>
                    </a:cubicBezTo>
                    <a:cubicBezTo>
                      <a:pt x="421" y="152"/>
                      <a:pt x="398" y="100"/>
                      <a:pt x="360" y="62"/>
                    </a:cubicBezTo>
                    <a:cubicBezTo>
                      <a:pt x="322" y="24"/>
                      <a:pt x="269" y="0"/>
                      <a:pt x="211" y="0"/>
                    </a:cubicBezTo>
                    <a:cubicBezTo>
                      <a:pt x="153" y="0"/>
                      <a:pt x="100" y="24"/>
                      <a:pt x="62" y="62"/>
                    </a:cubicBezTo>
                    <a:cubicBezTo>
                      <a:pt x="24" y="100"/>
                      <a:pt x="0" y="152"/>
                      <a:pt x="0" y="211"/>
                    </a:cubicBezTo>
                    <a:cubicBezTo>
                      <a:pt x="0" y="269"/>
                      <a:pt x="24" y="321"/>
                      <a:pt x="62" y="359"/>
                    </a:cubicBezTo>
                    <a:cubicBezTo>
                      <a:pt x="100" y="397"/>
                      <a:pt x="153" y="421"/>
                      <a:pt x="211" y="421"/>
                    </a:cubicBezTo>
                    <a:cubicBezTo>
                      <a:pt x="269" y="421"/>
                      <a:pt x="322" y="397"/>
                      <a:pt x="360" y="359"/>
                    </a:cubicBezTo>
                    <a:cubicBezTo>
                      <a:pt x="398" y="321"/>
                      <a:pt x="421" y="269"/>
                      <a:pt x="421" y="211"/>
                    </a:cubicBezTo>
                    <a:lnTo>
                      <a:pt x="409" y="211"/>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5" name="Oval 217">
                <a:extLst>
                  <a:ext uri="{FF2B5EF4-FFF2-40B4-BE49-F238E27FC236}">
                    <a16:creationId xmlns:a16="http://schemas.microsoft.com/office/drawing/2014/main" xmlns="" id="{B1A9D683-6407-4E9B-AFA4-89F307F18F6F}"/>
                  </a:ext>
                </a:extLst>
              </p:cNvPr>
              <p:cNvSpPr>
                <a:spLocks noChangeArrowheads="1"/>
              </p:cNvSpPr>
              <p:nvPr/>
            </p:nvSpPr>
            <p:spPr bwMode="auto">
              <a:xfrm>
                <a:off x="29635450" y="2033588"/>
                <a:ext cx="1184275" cy="1184275"/>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6" name="Freeform 218">
                <a:extLst>
                  <a:ext uri="{FF2B5EF4-FFF2-40B4-BE49-F238E27FC236}">
                    <a16:creationId xmlns:a16="http://schemas.microsoft.com/office/drawing/2014/main" xmlns="" id="{F383FD4C-6DDA-4D61-B829-8C7BD699500F}"/>
                  </a:ext>
                </a:extLst>
              </p:cNvPr>
              <p:cNvSpPr>
                <a:spLocks/>
              </p:cNvSpPr>
              <p:nvPr/>
            </p:nvSpPr>
            <p:spPr bwMode="auto">
              <a:xfrm>
                <a:off x="29600525" y="1998663"/>
                <a:ext cx="1254125" cy="1254125"/>
              </a:xfrm>
              <a:custGeom>
                <a:avLst/>
                <a:gdLst>
                  <a:gd name="T0" fmla="*/ 409 w 421"/>
                  <a:gd name="T1" fmla="*/ 210 h 421"/>
                  <a:gd name="T2" fmla="*/ 397 w 421"/>
                  <a:gd name="T3" fmla="*/ 210 h 421"/>
                  <a:gd name="T4" fmla="*/ 343 w 421"/>
                  <a:gd name="T5" fmla="*/ 342 h 421"/>
                  <a:gd name="T6" fmla="*/ 211 w 421"/>
                  <a:gd name="T7" fmla="*/ 397 h 421"/>
                  <a:gd name="T8" fmla="*/ 79 w 421"/>
                  <a:gd name="T9" fmla="*/ 342 h 421"/>
                  <a:gd name="T10" fmla="*/ 24 w 421"/>
                  <a:gd name="T11" fmla="*/ 210 h 421"/>
                  <a:gd name="T12" fmla="*/ 79 w 421"/>
                  <a:gd name="T13" fmla="*/ 78 h 421"/>
                  <a:gd name="T14" fmla="*/ 211 w 421"/>
                  <a:gd name="T15" fmla="*/ 24 h 421"/>
                  <a:gd name="T16" fmla="*/ 343 w 421"/>
                  <a:gd name="T17" fmla="*/ 78 h 421"/>
                  <a:gd name="T18" fmla="*/ 397 w 421"/>
                  <a:gd name="T19" fmla="*/ 210 h 421"/>
                  <a:gd name="T20" fmla="*/ 409 w 421"/>
                  <a:gd name="T21" fmla="*/ 210 h 421"/>
                  <a:gd name="T22" fmla="*/ 421 w 421"/>
                  <a:gd name="T23" fmla="*/ 210 h 421"/>
                  <a:gd name="T24" fmla="*/ 360 w 421"/>
                  <a:gd name="T25" fmla="*/ 61 h 421"/>
                  <a:gd name="T26" fmla="*/ 211 w 421"/>
                  <a:gd name="T27" fmla="*/ 0 h 421"/>
                  <a:gd name="T28" fmla="*/ 62 w 421"/>
                  <a:gd name="T29" fmla="*/ 61 h 421"/>
                  <a:gd name="T30" fmla="*/ 0 w 421"/>
                  <a:gd name="T31" fmla="*/ 210 h 421"/>
                  <a:gd name="T32" fmla="*/ 62 w 421"/>
                  <a:gd name="T33" fmla="*/ 359 h 421"/>
                  <a:gd name="T34" fmla="*/ 211 w 421"/>
                  <a:gd name="T35" fmla="*/ 421 h 421"/>
                  <a:gd name="T36" fmla="*/ 360 w 421"/>
                  <a:gd name="T37" fmla="*/ 359 h 421"/>
                  <a:gd name="T38" fmla="*/ 421 w 421"/>
                  <a:gd name="T39" fmla="*/ 210 h 421"/>
                  <a:gd name="T40" fmla="*/ 409 w 421"/>
                  <a:gd name="T41" fmla="*/ 21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1" h="421">
                    <a:moveTo>
                      <a:pt x="409" y="210"/>
                    </a:moveTo>
                    <a:cubicBezTo>
                      <a:pt x="397" y="210"/>
                      <a:pt x="397" y="210"/>
                      <a:pt x="397" y="210"/>
                    </a:cubicBezTo>
                    <a:cubicBezTo>
                      <a:pt x="397" y="262"/>
                      <a:pt x="377" y="308"/>
                      <a:pt x="343" y="342"/>
                    </a:cubicBezTo>
                    <a:cubicBezTo>
                      <a:pt x="309" y="376"/>
                      <a:pt x="262" y="397"/>
                      <a:pt x="211" y="397"/>
                    </a:cubicBezTo>
                    <a:cubicBezTo>
                      <a:pt x="159" y="397"/>
                      <a:pt x="113" y="376"/>
                      <a:pt x="79" y="342"/>
                    </a:cubicBezTo>
                    <a:cubicBezTo>
                      <a:pt x="45" y="308"/>
                      <a:pt x="24" y="262"/>
                      <a:pt x="24" y="210"/>
                    </a:cubicBezTo>
                    <a:cubicBezTo>
                      <a:pt x="24" y="159"/>
                      <a:pt x="45" y="112"/>
                      <a:pt x="79" y="78"/>
                    </a:cubicBezTo>
                    <a:cubicBezTo>
                      <a:pt x="113" y="44"/>
                      <a:pt x="159" y="24"/>
                      <a:pt x="211" y="24"/>
                    </a:cubicBezTo>
                    <a:cubicBezTo>
                      <a:pt x="262" y="24"/>
                      <a:pt x="309" y="44"/>
                      <a:pt x="343" y="78"/>
                    </a:cubicBezTo>
                    <a:cubicBezTo>
                      <a:pt x="377" y="112"/>
                      <a:pt x="397" y="159"/>
                      <a:pt x="397" y="210"/>
                    </a:cubicBezTo>
                    <a:cubicBezTo>
                      <a:pt x="409" y="210"/>
                      <a:pt x="409" y="210"/>
                      <a:pt x="409" y="210"/>
                    </a:cubicBezTo>
                    <a:cubicBezTo>
                      <a:pt x="421" y="210"/>
                      <a:pt x="421" y="210"/>
                      <a:pt x="421" y="210"/>
                    </a:cubicBezTo>
                    <a:cubicBezTo>
                      <a:pt x="421" y="152"/>
                      <a:pt x="398" y="99"/>
                      <a:pt x="360" y="61"/>
                    </a:cubicBezTo>
                    <a:cubicBezTo>
                      <a:pt x="322" y="23"/>
                      <a:pt x="269" y="0"/>
                      <a:pt x="211" y="0"/>
                    </a:cubicBezTo>
                    <a:cubicBezTo>
                      <a:pt x="153" y="0"/>
                      <a:pt x="100" y="23"/>
                      <a:pt x="62" y="61"/>
                    </a:cubicBezTo>
                    <a:cubicBezTo>
                      <a:pt x="24" y="99"/>
                      <a:pt x="0" y="152"/>
                      <a:pt x="0" y="210"/>
                    </a:cubicBezTo>
                    <a:cubicBezTo>
                      <a:pt x="0" y="268"/>
                      <a:pt x="24" y="321"/>
                      <a:pt x="62" y="359"/>
                    </a:cubicBezTo>
                    <a:cubicBezTo>
                      <a:pt x="100" y="397"/>
                      <a:pt x="153" y="421"/>
                      <a:pt x="211" y="421"/>
                    </a:cubicBezTo>
                    <a:cubicBezTo>
                      <a:pt x="269" y="421"/>
                      <a:pt x="322" y="397"/>
                      <a:pt x="360" y="359"/>
                    </a:cubicBezTo>
                    <a:cubicBezTo>
                      <a:pt x="398" y="321"/>
                      <a:pt x="421" y="268"/>
                      <a:pt x="421" y="210"/>
                    </a:cubicBezTo>
                    <a:lnTo>
                      <a:pt x="409" y="21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7" name="Freeform 219">
                <a:extLst>
                  <a:ext uri="{FF2B5EF4-FFF2-40B4-BE49-F238E27FC236}">
                    <a16:creationId xmlns:a16="http://schemas.microsoft.com/office/drawing/2014/main" xmlns="" id="{1B075DBA-F8FF-43FE-8906-49E6EFE28D61}"/>
                  </a:ext>
                </a:extLst>
              </p:cNvPr>
              <p:cNvSpPr>
                <a:spLocks/>
              </p:cNvSpPr>
              <p:nvPr/>
            </p:nvSpPr>
            <p:spPr bwMode="auto">
              <a:xfrm>
                <a:off x="29811663" y="2457451"/>
                <a:ext cx="211138" cy="333375"/>
              </a:xfrm>
              <a:custGeom>
                <a:avLst/>
                <a:gdLst>
                  <a:gd name="T0" fmla="*/ 7 w 71"/>
                  <a:gd name="T1" fmla="*/ 98 h 112"/>
                  <a:gd name="T2" fmla="*/ 28 w 71"/>
                  <a:gd name="T3" fmla="*/ 98 h 112"/>
                  <a:gd name="T4" fmla="*/ 28 w 71"/>
                  <a:gd name="T5" fmla="*/ 14 h 112"/>
                  <a:gd name="T6" fmla="*/ 7 w 71"/>
                  <a:gd name="T7" fmla="*/ 14 h 112"/>
                  <a:gd name="T8" fmla="*/ 2 w 71"/>
                  <a:gd name="T9" fmla="*/ 12 h 112"/>
                  <a:gd name="T10" fmla="*/ 0 w 71"/>
                  <a:gd name="T11" fmla="*/ 7 h 112"/>
                  <a:gd name="T12" fmla="*/ 2 w 71"/>
                  <a:gd name="T13" fmla="*/ 2 h 112"/>
                  <a:gd name="T14" fmla="*/ 7 w 71"/>
                  <a:gd name="T15" fmla="*/ 0 h 112"/>
                  <a:gd name="T16" fmla="*/ 43 w 71"/>
                  <a:gd name="T17" fmla="*/ 0 h 112"/>
                  <a:gd name="T18" fmla="*/ 43 w 71"/>
                  <a:gd name="T19" fmla="*/ 98 h 112"/>
                  <a:gd name="T20" fmla="*/ 57 w 71"/>
                  <a:gd name="T21" fmla="*/ 98 h 112"/>
                  <a:gd name="T22" fmla="*/ 57 w 71"/>
                  <a:gd name="T23" fmla="*/ 68 h 112"/>
                  <a:gd name="T24" fmla="*/ 59 w 71"/>
                  <a:gd name="T25" fmla="*/ 63 h 112"/>
                  <a:gd name="T26" fmla="*/ 64 w 71"/>
                  <a:gd name="T27" fmla="*/ 61 h 112"/>
                  <a:gd name="T28" fmla="*/ 69 w 71"/>
                  <a:gd name="T29" fmla="*/ 63 h 112"/>
                  <a:gd name="T30" fmla="*/ 71 w 71"/>
                  <a:gd name="T31" fmla="*/ 68 h 112"/>
                  <a:gd name="T32" fmla="*/ 71 w 71"/>
                  <a:gd name="T33" fmla="*/ 105 h 112"/>
                  <a:gd name="T34" fmla="*/ 69 w 71"/>
                  <a:gd name="T35" fmla="*/ 110 h 112"/>
                  <a:gd name="T36" fmla="*/ 64 w 71"/>
                  <a:gd name="T37" fmla="*/ 112 h 112"/>
                  <a:gd name="T38" fmla="*/ 7 w 71"/>
                  <a:gd name="T39" fmla="*/ 112 h 112"/>
                  <a:gd name="T40" fmla="*/ 2 w 71"/>
                  <a:gd name="T41" fmla="*/ 110 h 112"/>
                  <a:gd name="T42" fmla="*/ 0 w 71"/>
                  <a:gd name="T43" fmla="*/ 105 h 112"/>
                  <a:gd name="T44" fmla="*/ 2 w 71"/>
                  <a:gd name="T45" fmla="*/ 100 h 112"/>
                  <a:gd name="T46" fmla="*/ 7 w 71"/>
                  <a:gd name="T47"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112">
                    <a:moveTo>
                      <a:pt x="7" y="98"/>
                    </a:moveTo>
                    <a:cubicBezTo>
                      <a:pt x="28" y="98"/>
                      <a:pt x="28" y="98"/>
                      <a:pt x="28" y="98"/>
                    </a:cubicBezTo>
                    <a:cubicBezTo>
                      <a:pt x="28" y="14"/>
                      <a:pt x="28" y="14"/>
                      <a:pt x="28" y="14"/>
                    </a:cubicBezTo>
                    <a:cubicBezTo>
                      <a:pt x="7" y="14"/>
                      <a:pt x="7" y="14"/>
                      <a:pt x="7" y="14"/>
                    </a:cubicBezTo>
                    <a:cubicBezTo>
                      <a:pt x="5" y="14"/>
                      <a:pt x="3" y="14"/>
                      <a:pt x="2" y="12"/>
                    </a:cubicBezTo>
                    <a:cubicBezTo>
                      <a:pt x="1" y="11"/>
                      <a:pt x="0" y="9"/>
                      <a:pt x="0" y="7"/>
                    </a:cubicBezTo>
                    <a:cubicBezTo>
                      <a:pt x="0" y="5"/>
                      <a:pt x="1" y="4"/>
                      <a:pt x="2" y="2"/>
                    </a:cubicBezTo>
                    <a:cubicBezTo>
                      <a:pt x="3" y="1"/>
                      <a:pt x="5" y="0"/>
                      <a:pt x="7" y="0"/>
                    </a:cubicBezTo>
                    <a:cubicBezTo>
                      <a:pt x="43" y="0"/>
                      <a:pt x="43" y="0"/>
                      <a:pt x="43" y="0"/>
                    </a:cubicBezTo>
                    <a:cubicBezTo>
                      <a:pt x="43" y="98"/>
                      <a:pt x="43" y="98"/>
                      <a:pt x="43" y="98"/>
                    </a:cubicBezTo>
                    <a:cubicBezTo>
                      <a:pt x="57" y="98"/>
                      <a:pt x="57" y="98"/>
                      <a:pt x="57" y="98"/>
                    </a:cubicBezTo>
                    <a:cubicBezTo>
                      <a:pt x="57" y="68"/>
                      <a:pt x="57" y="68"/>
                      <a:pt x="57" y="68"/>
                    </a:cubicBezTo>
                    <a:cubicBezTo>
                      <a:pt x="57" y="67"/>
                      <a:pt x="57" y="65"/>
                      <a:pt x="59" y="63"/>
                    </a:cubicBezTo>
                    <a:cubicBezTo>
                      <a:pt x="60" y="62"/>
                      <a:pt x="62" y="61"/>
                      <a:pt x="64" y="61"/>
                    </a:cubicBezTo>
                    <a:cubicBezTo>
                      <a:pt x="66" y="61"/>
                      <a:pt x="67" y="62"/>
                      <a:pt x="69" y="63"/>
                    </a:cubicBezTo>
                    <a:cubicBezTo>
                      <a:pt x="70" y="65"/>
                      <a:pt x="71" y="66"/>
                      <a:pt x="71" y="68"/>
                    </a:cubicBezTo>
                    <a:cubicBezTo>
                      <a:pt x="71" y="105"/>
                      <a:pt x="71" y="105"/>
                      <a:pt x="71" y="105"/>
                    </a:cubicBezTo>
                    <a:cubicBezTo>
                      <a:pt x="71" y="107"/>
                      <a:pt x="70" y="109"/>
                      <a:pt x="69" y="110"/>
                    </a:cubicBezTo>
                    <a:cubicBezTo>
                      <a:pt x="67" y="111"/>
                      <a:pt x="66" y="112"/>
                      <a:pt x="64" y="112"/>
                    </a:cubicBezTo>
                    <a:cubicBezTo>
                      <a:pt x="7" y="112"/>
                      <a:pt x="7" y="112"/>
                      <a:pt x="7" y="112"/>
                    </a:cubicBezTo>
                    <a:cubicBezTo>
                      <a:pt x="5" y="112"/>
                      <a:pt x="3" y="111"/>
                      <a:pt x="2" y="110"/>
                    </a:cubicBezTo>
                    <a:cubicBezTo>
                      <a:pt x="0" y="109"/>
                      <a:pt x="0" y="107"/>
                      <a:pt x="0" y="105"/>
                    </a:cubicBezTo>
                    <a:cubicBezTo>
                      <a:pt x="0" y="103"/>
                      <a:pt x="0" y="101"/>
                      <a:pt x="2" y="100"/>
                    </a:cubicBezTo>
                    <a:cubicBezTo>
                      <a:pt x="3" y="99"/>
                      <a:pt x="5" y="98"/>
                      <a:pt x="7"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8" name="Freeform 220">
                <a:extLst>
                  <a:ext uri="{FF2B5EF4-FFF2-40B4-BE49-F238E27FC236}">
                    <a16:creationId xmlns:a16="http://schemas.microsoft.com/office/drawing/2014/main" xmlns="" id="{2C1716F1-C8F2-4455-ADEB-CDCA4118F6B9}"/>
                  </a:ext>
                </a:extLst>
              </p:cNvPr>
              <p:cNvSpPr>
                <a:spLocks noEditPoints="1"/>
              </p:cNvSpPr>
              <p:nvPr/>
            </p:nvSpPr>
            <p:spPr bwMode="auto">
              <a:xfrm>
                <a:off x="30121225" y="2457451"/>
                <a:ext cx="212725" cy="333375"/>
              </a:xfrm>
              <a:custGeom>
                <a:avLst/>
                <a:gdLst>
                  <a:gd name="T0" fmla="*/ 0 w 71"/>
                  <a:gd name="T1" fmla="*/ 98 h 112"/>
                  <a:gd name="T2" fmla="*/ 0 w 71"/>
                  <a:gd name="T3" fmla="*/ 14 h 112"/>
                  <a:gd name="T4" fmla="*/ 4 w 71"/>
                  <a:gd name="T5" fmla="*/ 4 h 112"/>
                  <a:gd name="T6" fmla="*/ 14 w 71"/>
                  <a:gd name="T7" fmla="*/ 0 h 112"/>
                  <a:gd name="T8" fmla="*/ 58 w 71"/>
                  <a:gd name="T9" fmla="*/ 0 h 112"/>
                  <a:gd name="T10" fmla="*/ 67 w 71"/>
                  <a:gd name="T11" fmla="*/ 4 h 112"/>
                  <a:gd name="T12" fmla="*/ 71 w 71"/>
                  <a:gd name="T13" fmla="*/ 14 h 112"/>
                  <a:gd name="T14" fmla="*/ 71 w 71"/>
                  <a:gd name="T15" fmla="*/ 98 h 112"/>
                  <a:gd name="T16" fmla="*/ 67 w 71"/>
                  <a:gd name="T17" fmla="*/ 108 h 112"/>
                  <a:gd name="T18" fmla="*/ 58 w 71"/>
                  <a:gd name="T19" fmla="*/ 112 h 112"/>
                  <a:gd name="T20" fmla="*/ 14 w 71"/>
                  <a:gd name="T21" fmla="*/ 112 h 112"/>
                  <a:gd name="T22" fmla="*/ 4 w 71"/>
                  <a:gd name="T23" fmla="*/ 108 h 112"/>
                  <a:gd name="T24" fmla="*/ 0 w 71"/>
                  <a:gd name="T25" fmla="*/ 98 h 112"/>
                  <a:gd name="T26" fmla="*/ 57 w 71"/>
                  <a:gd name="T27" fmla="*/ 98 h 112"/>
                  <a:gd name="T28" fmla="*/ 57 w 71"/>
                  <a:gd name="T29" fmla="*/ 14 h 112"/>
                  <a:gd name="T30" fmla="*/ 14 w 71"/>
                  <a:gd name="T31" fmla="*/ 14 h 112"/>
                  <a:gd name="T32" fmla="*/ 14 w 71"/>
                  <a:gd name="T33" fmla="*/ 98 h 112"/>
                  <a:gd name="T34" fmla="*/ 57 w 71"/>
                  <a:gd name="T3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0" y="98"/>
                    </a:moveTo>
                    <a:cubicBezTo>
                      <a:pt x="0" y="14"/>
                      <a:pt x="0" y="14"/>
                      <a:pt x="0" y="14"/>
                    </a:cubicBezTo>
                    <a:cubicBezTo>
                      <a:pt x="0" y="10"/>
                      <a:pt x="1" y="7"/>
                      <a:pt x="4" y="4"/>
                    </a:cubicBezTo>
                    <a:cubicBezTo>
                      <a:pt x="7" y="1"/>
                      <a:pt x="10" y="0"/>
                      <a:pt x="14" y="0"/>
                    </a:cubicBezTo>
                    <a:cubicBezTo>
                      <a:pt x="58" y="0"/>
                      <a:pt x="58" y="0"/>
                      <a:pt x="58" y="0"/>
                    </a:cubicBezTo>
                    <a:cubicBezTo>
                      <a:pt x="62" y="0"/>
                      <a:pt x="65" y="1"/>
                      <a:pt x="67" y="4"/>
                    </a:cubicBezTo>
                    <a:cubicBezTo>
                      <a:pt x="70" y="7"/>
                      <a:pt x="71" y="10"/>
                      <a:pt x="71" y="14"/>
                    </a:cubicBezTo>
                    <a:cubicBezTo>
                      <a:pt x="71" y="98"/>
                      <a:pt x="71" y="98"/>
                      <a:pt x="71" y="98"/>
                    </a:cubicBezTo>
                    <a:cubicBezTo>
                      <a:pt x="71" y="102"/>
                      <a:pt x="70" y="105"/>
                      <a:pt x="67" y="108"/>
                    </a:cubicBezTo>
                    <a:cubicBezTo>
                      <a:pt x="65" y="111"/>
                      <a:pt x="61" y="112"/>
                      <a:pt x="58" y="112"/>
                    </a:cubicBezTo>
                    <a:cubicBezTo>
                      <a:pt x="14" y="112"/>
                      <a:pt x="14" y="112"/>
                      <a:pt x="14" y="112"/>
                    </a:cubicBezTo>
                    <a:cubicBezTo>
                      <a:pt x="10" y="112"/>
                      <a:pt x="7" y="111"/>
                      <a:pt x="4" y="108"/>
                    </a:cubicBezTo>
                    <a:cubicBezTo>
                      <a:pt x="1" y="105"/>
                      <a:pt x="0" y="102"/>
                      <a:pt x="0" y="98"/>
                    </a:cubicBezTo>
                    <a:close/>
                    <a:moveTo>
                      <a:pt x="57" y="98"/>
                    </a:moveTo>
                    <a:cubicBezTo>
                      <a:pt x="57" y="14"/>
                      <a:pt x="57" y="14"/>
                      <a:pt x="57" y="14"/>
                    </a:cubicBezTo>
                    <a:cubicBezTo>
                      <a:pt x="14" y="14"/>
                      <a:pt x="14" y="14"/>
                      <a:pt x="14" y="14"/>
                    </a:cubicBezTo>
                    <a:cubicBezTo>
                      <a:pt x="14" y="98"/>
                      <a:pt x="14" y="98"/>
                      <a:pt x="14" y="98"/>
                    </a:cubicBezTo>
                    <a:lnTo>
                      <a:pt x="57"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9" name="Freeform 221">
                <a:extLst>
                  <a:ext uri="{FF2B5EF4-FFF2-40B4-BE49-F238E27FC236}">
                    <a16:creationId xmlns:a16="http://schemas.microsoft.com/office/drawing/2014/main" xmlns="" id="{487C84E9-E41E-4927-B0B7-A9160F02B0C3}"/>
                  </a:ext>
                </a:extLst>
              </p:cNvPr>
              <p:cNvSpPr>
                <a:spLocks/>
              </p:cNvSpPr>
              <p:nvPr/>
            </p:nvSpPr>
            <p:spPr bwMode="auto">
              <a:xfrm>
                <a:off x="30432375" y="2457451"/>
                <a:ext cx="214313" cy="333375"/>
              </a:xfrm>
              <a:custGeom>
                <a:avLst/>
                <a:gdLst>
                  <a:gd name="T0" fmla="*/ 72 w 72"/>
                  <a:gd name="T1" fmla="*/ 56 h 112"/>
                  <a:gd name="T2" fmla="*/ 72 w 72"/>
                  <a:gd name="T3" fmla="*/ 81 h 112"/>
                  <a:gd name="T4" fmla="*/ 70 w 72"/>
                  <a:gd name="T5" fmla="*/ 86 h 112"/>
                  <a:gd name="T6" fmla="*/ 65 w 72"/>
                  <a:gd name="T7" fmla="*/ 88 h 112"/>
                  <a:gd name="T8" fmla="*/ 43 w 72"/>
                  <a:gd name="T9" fmla="*/ 88 h 112"/>
                  <a:gd name="T10" fmla="*/ 43 w 72"/>
                  <a:gd name="T11" fmla="*/ 105 h 112"/>
                  <a:gd name="T12" fmla="*/ 41 w 72"/>
                  <a:gd name="T13" fmla="*/ 110 h 112"/>
                  <a:gd name="T14" fmla="*/ 36 w 72"/>
                  <a:gd name="T15" fmla="*/ 112 h 112"/>
                  <a:gd name="T16" fmla="*/ 31 w 72"/>
                  <a:gd name="T17" fmla="*/ 110 h 112"/>
                  <a:gd name="T18" fmla="*/ 29 w 72"/>
                  <a:gd name="T19" fmla="*/ 105 h 112"/>
                  <a:gd name="T20" fmla="*/ 29 w 72"/>
                  <a:gd name="T21" fmla="*/ 88 h 112"/>
                  <a:gd name="T22" fmla="*/ 8 w 72"/>
                  <a:gd name="T23" fmla="*/ 88 h 112"/>
                  <a:gd name="T24" fmla="*/ 3 w 72"/>
                  <a:gd name="T25" fmla="*/ 86 h 112"/>
                  <a:gd name="T26" fmla="*/ 0 w 72"/>
                  <a:gd name="T27" fmla="*/ 80 h 112"/>
                  <a:gd name="T28" fmla="*/ 3 w 72"/>
                  <a:gd name="T29" fmla="*/ 75 h 112"/>
                  <a:gd name="T30" fmla="*/ 8 w 72"/>
                  <a:gd name="T31" fmla="*/ 73 h 112"/>
                  <a:gd name="T32" fmla="*/ 58 w 72"/>
                  <a:gd name="T33" fmla="*/ 73 h 112"/>
                  <a:gd name="T34" fmla="*/ 58 w 72"/>
                  <a:gd name="T35" fmla="*/ 63 h 112"/>
                  <a:gd name="T36" fmla="*/ 8 w 72"/>
                  <a:gd name="T37" fmla="*/ 63 h 112"/>
                  <a:gd name="T38" fmla="*/ 3 w 72"/>
                  <a:gd name="T39" fmla="*/ 61 h 112"/>
                  <a:gd name="T40" fmla="*/ 1 w 72"/>
                  <a:gd name="T41" fmla="*/ 56 h 112"/>
                  <a:gd name="T42" fmla="*/ 1 w 72"/>
                  <a:gd name="T43" fmla="*/ 32 h 112"/>
                  <a:gd name="T44" fmla="*/ 3 w 72"/>
                  <a:gd name="T45" fmla="*/ 27 h 112"/>
                  <a:gd name="T46" fmla="*/ 8 w 72"/>
                  <a:gd name="T47" fmla="*/ 25 h 112"/>
                  <a:gd name="T48" fmla="*/ 29 w 72"/>
                  <a:gd name="T49" fmla="*/ 25 h 112"/>
                  <a:gd name="T50" fmla="*/ 29 w 72"/>
                  <a:gd name="T51" fmla="*/ 7 h 112"/>
                  <a:gd name="T52" fmla="*/ 31 w 72"/>
                  <a:gd name="T53" fmla="*/ 2 h 112"/>
                  <a:gd name="T54" fmla="*/ 36 w 72"/>
                  <a:gd name="T55" fmla="*/ 0 h 112"/>
                  <a:gd name="T56" fmla="*/ 41 w 72"/>
                  <a:gd name="T57" fmla="*/ 2 h 112"/>
                  <a:gd name="T58" fmla="*/ 43 w 72"/>
                  <a:gd name="T59" fmla="*/ 7 h 112"/>
                  <a:gd name="T60" fmla="*/ 43 w 72"/>
                  <a:gd name="T61" fmla="*/ 25 h 112"/>
                  <a:gd name="T62" fmla="*/ 65 w 72"/>
                  <a:gd name="T63" fmla="*/ 25 h 112"/>
                  <a:gd name="T64" fmla="*/ 70 w 72"/>
                  <a:gd name="T65" fmla="*/ 27 h 112"/>
                  <a:gd name="T66" fmla="*/ 72 w 72"/>
                  <a:gd name="T67" fmla="*/ 32 h 112"/>
                  <a:gd name="T68" fmla="*/ 70 w 72"/>
                  <a:gd name="T69" fmla="*/ 37 h 112"/>
                  <a:gd name="T70" fmla="*/ 65 w 72"/>
                  <a:gd name="T71" fmla="*/ 39 h 112"/>
                  <a:gd name="T72" fmla="*/ 15 w 72"/>
                  <a:gd name="T73" fmla="*/ 39 h 112"/>
                  <a:gd name="T74" fmla="*/ 15 w 72"/>
                  <a:gd name="T75" fmla="*/ 49 h 112"/>
                  <a:gd name="T76" fmla="*/ 65 w 72"/>
                  <a:gd name="T77" fmla="*/ 49 h 112"/>
                  <a:gd name="T78" fmla="*/ 70 w 72"/>
                  <a:gd name="T79" fmla="*/ 51 h 112"/>
                  <a:gd name="T80" fmla="*/ 72 w 72"/>
                  <a:gd name="T8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112">
                    <a:moveTo>
                      <a:pt x="72" y="56"/>
                    </a:moveTo>
                    <a:cubicBezTo>
                      <a:pt x="72" y="81"/>
                      <a:pt x="72" y="81"/>
                      <a:pt x="72" y="81"/>
                    </a:cubicBezTo>
                    <a:cubicBezTo>
                      <a:pt x="72" y="83"/>
                      <a:pt x="71" y="84"/>
                      <a:pt x="70" y="86"/>
                    </a:cubicBezTo>
                    <a:cubicBezTo>
                      <a:pt x="69" y="87"/>
                      <a:pt x="67" y="88"/>
                      <a:pt x="65" y="88"/>
                    </a:cubicBezTo>
                    <a:cubicBezTo>
                      <a:pt x="43" y="88"/>
                      <a:pt x="43" y="88"/>
                      <a:pt x="43" y="88"/>
                    </a:cubicBezTo>
                    <a:cubicBezTo>
                      <a:pt x="43" y="105"/>
                      <a:pt x="43" y="105"/>
                      <a:pt x="43" y="105"/>
                    </a:cubicBezTo>
                    <a:cubicBezTo>
                      <a:pt x="43" y="107"/>
                      <a:pt x="43" y="109"/>
                      <a:pt x="41" y="110"/>
                    </a:cubicBezTo>
                    <a:cubicBezTo>
                      <a:pt x="40" y="111"/>
                      <a:pt x="38" y="112"/>
                      <a:pt x="36" y="112"/>
                    </a:cubicBezTo>
                    <a:cubicBezTo>
                      <a:pt x="34" y="112"/>
                      <a:pt x="32" y="111"/>
                      <a:pt x="31" y="110"/>
                    </a:cubicBezTo>
                    <a:cubicBezTo>
                      <a:pt x="30" y="109"/>
                      <a:pt x="29" y="107"/>
                      <a:pt x="29" y="105"/>
                    </a:cubicBezTo>
                    <a:cubicBezTo>
                      <a:pt x="29" y="88"/>
                      <a:pt x="29" y="88"/>
                      <a:pt x="29" y="88"/>
                    </a:cubicBezTo>
                    <a:cubicBezTo>
                      <a:pt x="8" y="88"/>
                      <a:pt x="8" y="88"/>
                      <a:pt x="8" y="88"/>
                    </a:cubicBezTo>
                    <a:cubicBezTo>
                      <a:pt x="6" y="88"/>
                      <a:pt x="4" y="87"/>
                      <a:pt x="3" y="86"/>
                    </a:cubicBezTo>
                    <a:cubicBezTo>
                      <a:pt x="1" y="84"/>
                      <a:pt x="0" y="82"/>
                      <a:pt x="0" y="80"/>
                    </a:cubicBezTo>
                    <a:cubicBezTo>
                      <a:pt x="0" y="79"/>
                      <a:pt x="1" y="77"/>
                      <a:pt x="3" y="75"/>
                    </a:cubicBezTo>
                    <a:cubicBezTo>
                      <a:pt x="4" y="74"/>
                      <a:pt x="6" y="73"/>
                      <a:pt x="8" y="73"/>
                    </a:cubicBezTo>
                    <a:cubicBezTo>
                      <a:pt x="58" y="73"/>
                      <a:pt x="58" y="73"/>
                      <a:pt x="58" y="73"/>
                    </a:cubicBezTo>
                    <a:cubicBezTo>
                      <a:pt x="58" y="63"/>
                      <a:pt x="58" y="63"/>
                      <a:pt x="58" y="63"/>
                    </a:cubicBezTo>
                    <a:cubicBezTo>
                      <a:pt x="8" y="63"/>
                      <a:pt x="8" y="63"/>
                      <a:pt x="8" y="63"/>
                    </a:cubicBezTo>
                    <a:cubicBezTo>
                      <a:pt x="6" y="63"/>
                      <a:pt x="4" y="63"/>
                      <a:pt x="3" y="61"/>
                    </a:cubicBezTo>
                    <a:cubicBezTo>
                      <a:pt x="1" y="60"/>
                      <a:pt x="1" y="58"/>
                      <a:pt x="1" y="56"/>
                    </a:cubicBezTo>
                    <a:cubicBezTo>
                      <a:pt x="1" y="32"/>
                      <a:pt x="1" y="32"/>
                      <a:pt x="1" y="32"/>
                    </a:cubicBezTo>
                    <a:cubicBezTo>
                      <a:pt x="1" y="30"/>
                      <a:pt x="1" y="28"/>
                      <a:pt x="3" y="27"/>
                    </a:cubicBezTo>
                    <a:cubicBezTo>
                      <a:pt x="4" y="25"/>
                      <a:pt x="6" y="25"/>
                      <a:pt x="8" y="25"/>
                    </a:cubicBezTo>
                    <a:cubicBezTo>
                      <a:pt x="29" y="25"/>
                      <a:pt x="29" y="25"/>
                      <a:pt x="29" y="25"/>
                    </a:cubicBezTo>
                    <a:cubicBezTo>
                      <a:pt x="29" y="7"/>
                      <a:pt x="29" y="7"/>
                      <a:pt x="29" y="7"/>
                    </a:cubicBezTo>
                    <a:cubicBezTo>
                      <a:pt x="29" y="5"/>
                      <a:pt x="30" y="4"/>
                      <a:pt x="31" y="2"/>
                    </a:cubicBezTo>
                    <a:cubicBezTo>
                      <a:pt x="32" y="1"/>
                      <a:pt x="34" y="0"/>
                      <a:pt x="36" y="0"/>
                    </a:cubicBezTo>
                    <a:cubicBezTo>
                      <a:pt x="38" y="0"/>
                      <a:pt x="40" y="1"/>
                      <a:pt x="41" y="2"/>
                    </a:cubicBezTo>
                    <a:cubicBezTo>
                      <a:pt x="43" y="4"/>
                      <a:pt x="43" y="5"/>
                      <a:pt x="43" y="7"/>
                    </a:cubicBezTo>
                    <a:cubicBezTo>
                      <a:pt x="43" y="25"/>
                      <a:pt x="43" y="25"/>
                      <a:pt x="43" y="25"/>
                    </a:cubicBezTo>
                    <a:cubicBezTo>
                      <a:pt x="65" y="25"/>
                      <a:pt x="65" y="25"/>
                      <a:pt x="65" y="25"/>
                    </a:cubicBezTo>
                    <a:cubicBezTo>
                      <a:pt x="67" y="25"/>
                      <a:pt x="69" y="25"/>
                      <a:pt x="70" y="27"/>
                    </a:cubicBezTo>
                    <a:cubicBezTo>
                      <a:pt x="72" y="28"/>
                      <a:pt x="72" y="30"/>
                      <a:pt x="72" y="32"/>
                    </a:cubicBezTo>
                    <a:cubicBezTo>
                      <a:pt x="72" y="34"/>
                      <a:pt x="72" y="35"/>
                      <a:pt x="70" y="37"/>
                    </a:cubicBezTo>
                    <a:cubicBezTo>
                      <a:pt x="69" y="38"/>
                      <a:pt x="67" y="39"/>
                      <a:pt x="65" y="39"/>
                    </a:cubicBezTo>
                    <a:cubicBezTo>
                      <a:pt x="15" y="39"/>
                      <a:pt x="15" y="39"/>
                      <a:pt x="15" y="39"/>
                    </a:cubicBezTo>
                    <a:cubicBezTo>
                      <a:pt x="15" y="49"/>
                      <a:pt x="15" y="49"/>
                      <a:pt x="15" y="49"/>
                    </a:cubicBezTo>
                    <a:cubicBezTo>
                      <a:pt x="65" y="49"/>
                      <a:pt x="65" y="49"/>
                      <a:pt x="65" y="49"/>
                    </a:cubicBezTo>
                    <a:cubicBezTo>
                      <a:pt x="67" y="49"/>
                      <a:pt x="69" y="50"/>
                      <a:pt x="70" y="51"/>
                    </a:cubicBezTo>
                    <a:cubicBezTo>
                      <a:pt x="71" y="53"/>
                      <a:pt x="72" y="54"/>
                      <a:pt x="72"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0" name="Group 559">
              <a:extLst>
                <a:ext uri="{FF2B5EF4-FFF2-40B4-BE49-F238E27FC236}">
                  <a16:creationId xmlns:a16="http://schemas.microsoft.com/office/drawing/2014/main" xmlns="" id="{C366A6B9-5948-4A39-A1C1-50F17BE25229}"/>
                </a:ext>
              </a:extLst>
            </p:cNvPr>
            <p:cNvGrpSpPr/>
            <p:nvPr/>
          </p:nvGrpSpPr>
          <p:grpSpPr>
            <a:xfrm>
              <a:off x="1878162" y="1526620"/>
              <a:ext cx="1681969" cy="1598261"/>
              <a:chOff x="3175" y="-1587"/>
              <a:chExt cx="5454650" cy="5183188"/>
            </a:xfrm>
          </p:grpSpPr>
          <p:sp>
            <p:nvSpPr>
              <p:cNvPr id="561" name="Freeform 5">
                <a:extLst>
                  <a:ext uri="{FF2B5EF4-FFF2-40B4-BE49-F238E27FC236}">
                    <a16:creationId xmlns:a16="http://schemas.microsoft.com/office/drawing/2014/main" xmlns="" id="{A54445F2-D227-4B30-B25C-9D941C5AFC6E}"/>
                  </a:ext>
                </a:extLst>
              </p:cNvPr>
              <p:cNvSpPr>
                <a:spLocks/>
              </p:cNvSpPr>
              <p:nvPr/>
            </p:nvSpPr>
            <p:spPr bwMode="auto">
              <a:xfrm>
                <a:off x="39688" y="34926"/>
                <a:ext cx="5110163" cy="5110163"/>
              </a:xfrm>
              <a:custGeom>
                <a:avLst/>
                <a:gdLst>
                  <a:gd name="T0" fmla="*/ 1714 w 1714"/>
                  <a:gd name="T1" fmla="*/ 857 h 1715"/>
                  <a:gd name="T2" fmla="*/ 1680 w 1714"/>
                  <a:gd name="T3" fmla="*/ 1098 h 1715"/>
                  <a:gd name="T4" fmla="*/ 1238 w 1714"/>
                  <a:gd name="T5" fmla="*/ 1626 h 1715"/>
                  <a:gd name="T6" fmla="*/ 857 w 1714"/>
                  <a:gd name="T7" fmla="*/ 1715 h 1715"/>
                  <a:gd name="T8" fmla="*/ 0 w 1714"/>
                  <a:gd name="T9" fmla="*/ 857 h 1715"/>
                  <a:gd name="T10" fmla="*/ 857 w 1714"/>
                  <a:gd name="T11" fmla="*/ 0 h 1715"/>
                  <a:gd name="T12" fmla="*/ 1714 w 1714"/>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4" h="1715">
                    <a:moveTo>
                      <a:pt x="1714" y="857"/>
                    </a:moveTo>
                    <a:cubicBezTo>
                      <a:pt x="1714" y="941"/>
                      <a:pt x="1703" y="1021"/>
                      <a:pt x="1680" y="1098"/>
                    </a:cubicBezTo>
                    <a:cubicBezTo>
                      <a:pt x="1613" y="1329"/>
                      <a:pt x="1450" y="1520"/>
                      <a:pt x="1238" y="1626"/>
                    </a:cubicBezTo>
                    <a:cubicBezTo>
                      <a:pt x="1123" y="1683"/>
                      <a:pt x="994" y="1715"/>
                      <a:pt x="857" y="1715"/>
                    </a:cubicBezTo>
                    <a:cubicBezTo>
                      <a:pt x="383" y="1715"/>
                      <a:pt x="0" y="1331"/>
                      <a:pt x="0" y="857"/>
                    </a:cubicBezTo>
                    <a:cubicBezTo>
                      <a:pt x="0" y="384"/>
                      <a:pt x="383" y="0"/>
                      <a:pt x="857" y="0"/>
                    </a:cubicBezTo>
                    <a:cubicBezTo>
                      <a:pt x="1331" y="0"/>
                      <a:pt x="1714" y="384"/>
                      <a:pt x="1714"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2" name="Freeform 6">
                <a:extLst>
                  <a:ext uri="{FF2B5EF4-FFF2-40B4-BE49-F238E27FC236}">
                    <a16:creationId xmlns:a16="http://schemas.microsoft.com/office/drawing/2014/main" xmlns="" id="{516802DC-F1F5-4B49-936A-07B273971D3B}"/>
                  </a:ext>
                </a:extLst>
              </p:cNvPr>
              <p:cNvSpPr>
                <a:spLocks/>
              </p:cNvSpPr>
              <p:nvPr/>
            </p:nvSpPr>
            <p:spPr bwMode="auto">
              <a:xfrm>
                <a:off x="3175" y="-1587"/>
                <a:ext cx="5183188" cy="5183188"/>
              </a:xfrm>
              <a:custGeom>
                <a:avLst/>
                <a:gdLst>
                  <a:gd name="T0" fmla="*/ 1726 w 1738"/>
                  <a:gd name="T1" fmla="*/ 869 h 1739"/>
                  <a:gd name="T2" fmla="*/ 1714 w 1738"/>
                  <a:gd name="T3" fmla="*/ 869 h 1739"/>
                  <a:gd name="T4" fmla="*/ 1681 w 1738"/>
                  <a:gd name="T5" fmla="*/ 1106 h 1739"/>
                  <a:gd name="T6" fmla="*/ 1245 w 1738"/>
                  <a:gd name="T7" fmla="*/ 1627 h 1739"/>
                  <a:gd name="T8" fmla="*/ 869 w 1738"/>
                  <a:gd name="T9" fmla="*/ 1715 h 1739"/>
                  <a:gd name="T10" fmla="*/ 271 w 1738"/>
                  <a:gd name="T11" fmla="*/ 1467 h 1739"/>
                  <a:gd name="T12" fmla="*/ 24 w 1738"/>
                  <a:gd name="T13" fmla="*/ 869 h 1739"/>
                  <a:gd name="T14" fmla="*/ 271 w 1738"/>
                  <a:gd name="T15" fmla="*/ 272 h 1739"/>
                  <a:gd name="T16" fmla="*/ 869 w 1738"/>
                  <a:gd name="T17" fmla="*/ 24 h 1739"/>
                  <a:gd name="T18" fmla="*/ 1467 w 1738"/>
                  <a:gd name="T19" fmla="*/ 272 h 1739"/>
                  <a:gd name="T20" fmla="*/ 1714 w 1738"/>
                  <a:gd name="T21" fmla="*/ 869 h 1739"/>
                  <a:gd name="T22" fmla="*/ 1726 w 1738"/>
                  <a:gd name="T23" fmla="*/ 869 h 1739"/>
                  <a:gd name="T24" fmla="*/ 1738 w 1738"/>
                  <a:gd name="T25" fmla="*/ 869 h 1739"/>
                  <a:gd name="T26" fmla="*/ 869 w 1738"/>
                  <a:gd name="T27" fmla="*/ 0 h 1739"/>
                  <a:gd name="T28" fmla="*/ 0 w 1738"/>
                  <a:gd name="T29" fmla="*/ 869 h 1739"/>
                  <a:gd name="T30" fmla="*/ 869 w 1738"/>
                  <a:gd name="T31" fmla="*/ 1739 h 1739"/>
                  <a:gd name="T32" fmla="*/ 1255 w 1738"/>
                  <a:gd name="T33" fmla="*/ 1649 h 1739"/>
                  <a:gd name="T34" fmla="*/ 1704 w 1738"/>
                  <a:gd name="T35" fmla="*/ 1113 h 1739"/>
                  <a:gd name="T36" fmla="*/ 1738 w 1738"/>
                  <a:gd name="T37" fmla="*/ 869 h 1739"/>
                  <a:gd name="T38" fmla="*/ 1726 w 1738"/>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8" h="1739">
                    <a:moveTo>
                      <a:pt x="1726" y="869"/>
                    </a:moveTo>
                    <a:cubicBezTo>
                      <a:pt x="1714" y="869"/>
                      <a:pt x="1714" y="869"/>
                      <a:pt x="1714" y="869"/>
                    </a:cubicBezTo>
                    <a:cubicBezTo>
                      <a:pt x="1714" y="952"/>
                      <a:pt x="1703" y="1031"/>
                      <a:pt x="1681" y="1106"/>
                    </a:cubicBezTo>
                    <a:cubicBezTo>
                      <a:pt x="1614" y="1335"/>
                      <a:pt x="1454" y="1523"/>
                      <a:pt x="1245" y="1627"/>
                    </a:cubicBezTo>
                    <a:cubicBezTo>
                      <a:pt x="1131" y="1683"/>
                      <a:pt x="1004" y="1715"/>
                      <a:pt x="869" y="1715"/>
                    </a:cubicBezTo>
                    <a:cubicBezTo>
                      <a:pt x="636" y="1715"/>
                      <a:pt x="424" y="1620"/>
                      <a:pt x="271" y="1467"/>
                    </a:cubicBezTo>
                    <a:cubicBezTo>
                      <a:pt x="118" y="1314"/>
                      <a:pt x="24" y="1103"/>
                      <a:pt x="24" y="869"/>
                    </a:cubicBezTo>
                    <a:cubicBezTo>
                      <a:pt x="24" y="636"/>
                      <a:pt x="118" y="425"/>
                      <a:pt x="271" y="272"/>
                    </a:cubicBezTo>
                    <a:cubicBezTo>
                      <a:pt x="424" y="119"/>
                      <a:pt x="636" y="24"/>
                      <a:pt x="869" y="24"/>
                    </a:cubicBezTo>
                    <a:cubicBezTo>
                      <a:pt x="1103" y="24"/>
                      <a:pt x="1314" y="119"/>
                      <a:pt x="1467" y="272"/>
                    </a:cubicBezTo>
                    <a:cubicBezTo>
                      <a:pt x="1620" y="425"/>
                      <a:pt x="1714" y="636"/>
                      <a:pt x="1714" y="869"/>
                    </a:cubicBezTo>
                    <a:cubicBezTo>
                      <a:pt x="1726" y="869"/>
                      <a:pt x="1726" y="869"/>
                      <a:pt x="1726" y="869"/>
                    </a:cubicBezTo>
                    <a:cubicBezTo>
                      <a:pt x="1738" y="869"/>
                      <a:pt x="1738" y="869"/>
                      <a:pt x="1738" y="869"/>
                    </a:cubicBezTo>
                    <a:cubicBezTo>
                      <a:pt x="1738" y="389"/>
                      <a:pt x="1349" y="0"/>
                      <a:pt x="869" y="0"/>
                    </a:cubicBezTo>
                    <a:cubicBezTo>
                      <a:pt x="389" y="0"/>
                      <a:pt x="0" y="389"/>
                      <a:pt x="0" y="869"/>
                    </a:cubicBezTo>
                    <a:cubicBezTo>
                      <a:pt x="0" y="1350"/>
                      <a:pt x="389" y="1739"/>
                      <a:pt x="869" y="1739"/>
                    </a:cubicBezTo>
                    <a:cubicBezTo>
                      <a:pt x="1008" y="1739"/>
                      <a:pt x="1139" y="1706"/>
                      <a:pt x="1255" y="1649"/>
                    </a:cubicBezTo>
                    <a:cubicBezTo>
                      <a:pt x="1471" y="1542"/>
                      <a:pt x="1635" y="1348"/>
                      <a:pt x="1704" y="1113"/>
                    </a:cubicBezTo>
                    <a:cubicBezTo>
                      <a:pt x="1726" y="1036"/>
                      <a:pt x="1738" y="954"/>
                      <a:pt x="1738" y="869"/>
                    </a:cubicBezTo>
                    <a:cubicBezTo>
                      <a:pt x="1726" y="869"/>
                      <a:pt x="1726" y="869"/>
                      <a:pt x="1726"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Oval 7">
                <a:extLst>
                  <a:ext uri="{FF2B5EF4-FFF2-40B4-BE49-F238E27FC236}">
                    <a16:creationId xmlns:a16="http://schemas.microsoft.com/office/drawing/2014/main" xmlns="" id="{0696402C-A5D0-49B5-AEF3-68EA6811B853}"/>
                  </a:ext>
                </a:extLst>
              </p:cNvPr>
              <p:cNvSpPr>
                <a:spLocks noChangeArrowheads="1"/>
              </p:cNvSpPr>
              <p:nvPr/>
            </p:nvSpPr>
            <p:spPr bwMode="auto">
              <a:xfrm>
                <a:off x="434975" y="430213"/>
                <a:ext cx="4318000" cy="4319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Freeform 8">
                <a:extLst>
                  <a:ext uri="{FF2B5EF4-FFF2-40B4-BE49-F238E27FC236}">
                    <a16:creationId xmlns:a16="http://schemas.microsoft.com/office/drawing/2014/main" xmlns="" id="{D24A19D5-1D45-41FC-BE4E-8209A237A208}"/>
                  </a:ext>
                </a:extLst>
              </p:cNvPr>
              <p:cNvSpPr>
                <a:spLocks/>
              </p:cNvSpPr>
              <p:nvPr/>
            </p:nvSpPr>
            <p:spPr bwMode="auto">
              <a:xfrm>
                <a:off x="400050" y="395288"/>
                <a:ext cx="4389438" cy="4389438"/>
              </a:xfrm>
              <a:custGeom>
                <a:avLst/>
                <a:gdLst>
                  <a:gd name="T0" fmla="*/ 1460 w 1472"/>
                  <a:gd name="T1" fmla="*/ 736 h 1473"/>
                  <a:gd name="T2" fmla="*/ 1448 w 1472"/>
                  <a:gd name="T3" fmla="*/ 736 h 1473"/>
                  <a:gd name="T4" fmla="*/ 1240 w 1472"/>
                  <a:gd name="T5" fmla="*/ 1240 h 1473"/>
                  <a:gd name="T6" fmla="*/ 736 w 1472"/>
                  <a:gd name="T7" fmla="*/ 1449 h 1473"/>
                  <a:gd name="T8" fmla="*/ 232 w 1472"/>
                  <a:gd name="T9" fmla="*/ 1240 h 1473"/>
                  <a:gd name="T10" fmla="*/ 24 w 1472"/>
                  <a:gd name="T11" fmla="*/ 736 h 1473"/>
                  <a:gd name="T12" fmla="*/ 232 w 1472"/>
                  <a:gd name="T13" fmla="*/ 233 h 1473"/>
                  <a:gd name="T14" fmla="*/ 736 w 1472"/>
                  <a:gd name="T15" fmla="*/ 24 h 1473"/>
                  <a:gd name="T16" fmla="*/ 1240 w 1472"/>
                  <a:gd name="T17" fmla="*/ 233 h 1473"/>
                  <a:gd name="T18" fmla="*/ 1448 w 1472"/>
                  <a:gd name="T19" fmla="*/ 736 h 1473"/>
                  <a:gd name="T20" fmla="*/ 1460 w 1472"/>
                  <a:gd name="T21" fmla="*/ 736 h 1473"/>
                  <a:gd name="T22" fmla="*/ 1472 w 1472"/>
                  <a:gd name="T23" fmla="*/ 736 h 1473"/>
                  <a:gd name="T24" fmla="*/ 736 w 1472"/>
                  <a:gd name="T25" fmla="*/ 0 h 1473"/>
                  <a:gd name="T26" fmla="*/ 0 w 1472"/>
                  <a:gd name="T27" fmla="*/ 736 h 1473"/>
                  <a:gd name="T28" fmla="*/ 736 w 1472"/>
                  <a:gd name="T29" fmla="*/ 1473 h 1473"/>
                  <a:gd name="T30" fmla="*/ 1472 w 1472"/>
                  <a:gd name="T31" fmla="*/ 736 h 1473"/>
                  <a:gd name="T32" fmla="*/ 1460 w 1472"/>
                  <a:gd name="T33"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2" h="1473">
                    <a:moveTo>
                      <a:pt x="1460" y="736"/>
                    </a:moveTo>
                    <a:cubicBezTo>
                      <a:pt x="1448" y="736"/>
                      <a:pt x="1448" y="736"/>
                      <a:pt x="1448" y="736"/>
                    </a:cubicBezTo>
                    <a:cubicBezTo>
                      <a:pt x="1448" y="933"/>
                      <a:pt x="1369" y="1111"/>
                      <a:pt x="1240" y="1240"/>
                    </a:cubicBezTo>
                    <a:cubicBezTo>
                      <a:pt x="1111" y="1369"/>
                      <a:pt x="933" y="1449"/>
                      <a:pt x="736" y="1449"/>
                    </a:cubicBezTo>
                    <a:cubicBezTo>
                      <a:pt x="539" y="1449"/>
                      <a:pt x="361" y="1369"/>
                      <a:pt x="232" y="1240"/>
                    </a:cubicBezTo>
                    <a:cubicBezTo>
                      <a:pt x="103" y="1111"/>
                      <a:pt x="24" y="933"/>
                      <a:pt x="24" y="736"/>
                    </a:cubicBezTo>
                    <a:cubicBezTo>
                      <a:pt x="24" y="540"/>
                      <a:pt x="103" y="362"/>
                      <a:pt x="232" y="233"/>
                    </a:cubicBezTo>
                    <a:cubicBezTo>
                      <a:pt x="361" y="104"/>
                      <a:pt x="539" y="24"/>
                      <a:pt x="736" y="24"/>
                    </a:cubicBezTo>
                    <a:cubicBezTo>
                      <a:pt x="933" y="24"/>
                      <a:pt x="1111" y="104"/>
                      <a:pt x="1240" y="233"/>
                    </a:cubicBezTo>
                    <a:cubicBezTo>
                      <a:pt x="1369" y="362"/>
                      <a:pt x="1448" y="540"/>
                      <a:pt x="1448" y="736"/>
                    </a:cubicBezTo>
                    <a:cubicBezTo>
                      <a:pt x="1460" y="736"/>
                      <a:pt x="1460" y="736"/>
                      <a:pt x="1460" y="736"/>
                    </a:cubicBezTo>
                    <a:cubicBezTo>
                      <a:pt x="1472" y="736"/>
                      <a:pt x="1472" y="736"/>
                      <a:pt x="1472" y="736"/>
                    </a:cubicBezTo>
                    <a:cubicBezTo>
                      <a:pt x="1472" y="330"/>
                      <a:pt x="1143" y="0"/>
                      <a:pt x="736" y="0"/>
                    </a:cubicBezTo>
                    <a:cubicBezTo>
                      <a:pt x="329" y="0"/>
                      <a:pt x="0" y="330"/>
                      <a:pt x="0" y="736"/>
                    </a:cubicBezTo>
                    <a:cubicBezTo>
                      <a:pt x="0" y="1143"/>
                      <a:pt x="329" y="1473"/>
                      <a:pt x="736" y="1473"/>
                    </a:cubicBezTo>
                    <a:cubicBezTo>
                      <a:pt x="1143" y="1473"/>
                      <a:pt x="1472" y="1143"/>
                      <a:pt x="1472" y="736"/>
                    </a:cubicBezTo>
                    <a:cubicBezTo>
                      <a:pt x="1460" y="736"/>
                      <a:pt x="1460" y="736"/>
                      <a:pt x="1460"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Freeform 9">
                <a:extLst>
                  <a:ext uri="{FF2B5EF4-FFF2-40B4-BE49-F238E27FC236}">
                    <a16:creationId xmlns:a16="http://schemas.microsoft.com/office/drawing/2014/main" xmlns="" id="{7018DB14-1C74-4985-8E0D-024CB671ED87}"/>
                  </a:ext>
                </a:extLst>
              </p:cNvPr>
              <p:cNvSpPr>
                <a:spLocks/>
              </p:cNvSpPr>
              <p:nvPr/>
            </p:nvSpPr>
            <p:spPr bwMode="auto">
              <a:xfrm>
                <a:off x="1724025" y="592138"/>
                <a:ext cx="1741488" cy="1681163"/>
              </a:xfrm>
              <a:custGeom>
                <a:avLst/>
                <a:gdLst>
                  <a:gd name="T0" fmla="*/ 584 w 584"/>
                  <a:gd name="T1" fmla="*/ 0 h 564"/>
                  <a:gd name="T2" fmla="*/ 584 w 584"/>
                  <a:gd name="T3" fmla="*/ 272 h 564"/>
                  <a:gd name="T4" fmla="*/ 523 w 584"/>
                  <a:gd name="T5" fmla="*/ 450 h 564"/>
                  <a:gd name="T6" fmla="*/ 292 w 584"/>
                  <a:gd name="T7" fmla="*/ 564 h 564"/>
                  <a:gd name="T8" fmla="*/ 61 w 584"/>
                  <a:gd name="T9" fmla="*/ 450 h 564"/>
                  <a:gd name="T10" fmla="*/ 0 w 584"/>
                  <a:gd name="T11" fmla="*/ 272 h 564"/>
                  <a:gd name="T12" fmla="*/ 0 w 584"/>
                  <a:gd name="T13" fmla="*/ 0 h 564"/>
                  <a:gd name="T14" fmla="*/ 584 w 584"/>
                  <a:gd name="T15" fmla="*/ 0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 h="564">
                    <a:moveTo>
                      <a:pt x="584" y="0"/>
                    </a:moveTo>
                    <a:cubicBezTo>
                      <a:pt x="584" y="272"/>
                      <a:pt x="584" y="272"/>
                      <a:pt x="584" y="272"/>
                    </a:cubicBezTo>
                    <a:cubicBezTo>
                      <a:pt x="584" y="339"/>
                      <a:pt x="561" y="401"/>
                      <a:pt x="523" y="450"/>
                    </a:cubicBezTo>
                    <a:cubicBezTo>
                      <a:pt x="470" y="520"/>
                      <a:pt x="386" y="564"/>
                      <a:pt x="292" y="564"/>
                    </a:cubicBezTo>
                    <a:cubicBezTo>
                      <a:pt x="198" y="564"/>
                      <a:pt x="114" y="520"/>
                      <a:pt x="61" y="450"/>
                    </a:cubicBezTo>
                    <a:cubicBezTo>
                      <a:pt x="23" y="401"/>
                      <a:pt x="0" y="339"/>
                      <a:pt x="0" y="272"/>
                    </a:cubicBezTo>
                    <a:cubicBezTo>
                      <a:pt x="0" y="0"/>
                      <a:pt x="0" y="0"/>
                      <a:pt x="0" y="0"/>
                    </a:cubicBezTo>
                    <a:lnTo>
                      <a:pt x="5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Freeform 10">
                <a:extLst>
                  <a:ext uri="{FF2B5EF4-FFF2-40B4-BE49-F238E27FC236}">
                    <a16:creationId xmlns:a16="http://schemas.microsoft.com/office/drawing/2014/main" xmlns="" id="{F9B2F0AA-FE6B-451F-B9FA-E17885884F21}"/>
                  </a:ext>
                </a:extLst>
              </p:cNvPr>
              <p:cNvSpPr>
                <a:spLocks/>
              </p:cNvSpPr>
              <p:nvPr/>
            </p:nvSpPr>
            <p:spPr bwMode="auto">
              <a:xfrm>
                <a:off x="1687513" y="555626"/>
                <a:ext cx="1812925" cy="1752600"/>
              </a:xfrm>
              <a:custGeom>
                <a:avLst/>
                <a:gdLst>
                  <a:gd name="T0" fmla="*/ 596 w 608"/>
                  <a:gd name="T1" fmla="*/ 12 h 588"/>
                  <a:gd name="T2" fmla="*/ 584 w 608"/>
                  <a:gd name="T3" fmla="*/ 12 h 588"/>
                  <a:gd name="T4" fmla="*/ 584 w 608"/>
                  <a:gd name="T5" fmla="*/ 284 h 588"/>
                  <a:gd name="T6" fmla="*/ 526 w 608"/>
                  <a:gd name="T7" fmla="*/ 455 h 588"/>
                  <a:gd name="T8" fmla="*/ 304 w 608"/>
                  <a:gd name="T9" fmla="*/ 564 h 588"/>
                  <a:gd name="T10" fmla="*/ 82 w 608"/>
                  <a:gd name="T11" fmla="*/ 455 h 588"/>
                  <a:gd name="T12" fmla="*/ 24 w 608"/>
                  <a:gd name="T13" fmla="*/ 284 h 588"/>
                  <a:gd name="T14" fmla="*/ 24 w 608"/>
                  <a:gd name="T15" fmla="*/ 24 h 588"/>
                  <a:gd name="T16" fmla="*/ 596 w 608"/>
                  <a:gd name="T17" fmla="*/ 24 h 588"/>
                  <a:gd name="T18" fmla="*/ 596 w 608"/>
                  <a:gd name="T19" fmla="*/ 12 h 588"/>
                  <a:gd name="T20" fmla="*/ 584 w 608"/>
                  <a:gd name="T21" fmla="*/ 12 h 588"/>
                  <a:gd name="T22" fmla="*/ 596 w 608"/>
                  <a:gd name="T23" fmla="*/ 12 h 588"/>
                  <a:gd name="T24" fmla="*/ 596 w 608"/>
                  <a:gd name="T25" fmla="*/ 0 h 588"/>
                  <a:gd name="T26" fmla="*/ 12 w 608"/>
                  <a:gd name="T27" fmla="*/ 0 h 588"/>
                  <a:gd name="T28" fmla="*/ 4 w 608"/>
                  <a:gd name="T29" fmla="*/ 4 h 588"/>
                  <a:gd name="T30" fmla="*/ 0 w 608"/>
                  <a:gd name="T31" fmla="*/ 12 h 588"/>
                  <a:gd name="T32" fmla="*/ 0 w 608"/>
                  <a:gd name="T33" fmla="*/ 284 h 588"/>
                  <a:gd name="T34" fmla="*/ 63 w 608"/>
                  <a:gd name="T35" fmla="*/ 470 h 588"/>
                  <a:gd name="T36" fmla="*/ 304 w 608"/>
                  <a:gd name="T37" fmla="*/ 588 h 588"/>
                  <a:gd name="T38" fmla="*/ 545 w 608"/>
                  <a:gd name="T39" fmla="*/ 470 h 588"/>
                  <a:gd name="T40" fmla="*/ 608 w 608"/>
                  <a:gd name="T41" fmla="*/ 284 h 588"/>
                  <a:gd name="T42" fmla="*/ 608 w 608"/>
                  <a:gd name="T43" fmla="*/ 12 h 588"/>
                  <a:gd name="T44" fmla="*/ 604 w 608"/>
                  <a:gd name="T45" fmla="*/ 4 h 588"/>
                  <a:gd name="T46" fmla="*/ 596 w 608"/>
                  <a:gd name="T47" fmla="*/ 0 h 588"/>
                  <a:gd name="T48" fmla="*/ 596 w 608"/>
                  <a:gd name="T49" fmla="*/ 12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8" h="588">
                    <a:moveTo>
                      <a:pt x="596" y="12"/>
                    </a:moveTo>
                    <a:cubicBezTo>
                      <a:pt x="584" y="12"/>
                      <a:pt x="584" y="12"/>
                      <a:pt x="584" y="12"/>
                    </a:cubicBezTo>
                    <a:cubicBezTo>
                      <a:pt x="584" y="284"/>
                      <a:pt x="584" y="284"/>
                      <a:pt x="584" y="284"/>
                    </a:cubicBezTo>
                    <a:cubicBezTo>
                      <a:pt x="584" y="349"/>
                      <a:pt x="562" y="408"/>
                      <a:pt x="526" y="455"/>
                    </a:cubicBezTo>
                    <a:cubicBezTo>
                      <a:pt x="474" y="521"/>
                      <a:pt x="394" y="564"/>
                      <a:pt x="304" y="564"/>
                    </a:cubicBezTo>
                    <a:cubicBezTo>
                      <a:pt x="214" y="564"/>
                      <a:pt x="134" y="521"/>
                      <a:pt x="82" y="455"/>
                    </a:cubicBezTo>
                    <a:cubicBezTo>
                      <a:pt x="46" y="408"/>
                      <a:pt x="24" y="349"/>
                      <a:pt x="24" y="284"/>
                    </a:cubicBezTo>
                    <a:cubicBezTo>
                      <a:pt x="24" y="24"/>
                      <a:pt x="24" y="24"/>
                      <a:pt x="24" y="24"/>
                    </a:cubicBezTo>
                    <a:cubicBezTo>
                      <a:pt x="596" y="24"/>
                      <a:pt x="596" y="24"/>
                      <a:pt x="596" y="24"/>
                    </a:cubicBezTo>
                    <a:cubicBezTo>
                      <a:pt x="596" y="12"/>
                      <a:pt x="596" y="12"/>
                      <a:pt x="596" y="12"/>
                    </a:cubicBezTo>
                    <a:cubicBezTo>
                      <a:pt x="584" y="12"/>
                      <a:pt x="584" y="12"/>
                      <a:pt x="584" y="12"/>
                    </a:cubicBezTo>
                    <a:cubicBezTo>
                      <a:pt x="596" y="12"/>
                      <a:pt x="596" y="12"/>
                      <a:pt x="596" y="12"/>
                    </a:cubicBezTo>
                    <a:cubicBezTo>
                      <a:pt x="596" y="0"/>
                      <a:pt x="596" y="0"/>
                      <a:pt x="596" y="0"/>
                    </a:cubicBezTo>
                    <a:cubicBezTo>
                      <a:pt x="12" y="0"/>
                      <a:pt x="12" y="0"/>
                      <a:pt x="12" y="0"/>
                    </a:cubicBezTo>
                    <a:cubicBezTo>
                      <a:pt x="9" y="0"/>
                      <a:pt x="6" y="2"/>
                      <a:pt x="4" y="4"/>
                    </a:cubicBezTo>
                    <a:cubicBezTo>
                      <a:pt x="2" y="6"/>
                      <a:pt x="0" y="9"/>
                      <a:pt x="0" y="12"/>
                    </a:cubicBezTo>
                    <a:cubicBezTo>
                      <a:pt x="0" y="284"/>
                      <a:pt x="0" y="284"/>
                      <a:pt x="0" y="284"/>
                    </a:cubicBezTo>
                    <a:cubicBezTo>
                      <a:pt x="0" y="354"/>
                      <a:pt x="24" y="418"/>
                      <a:pt x="63" y="470"/>
                    </a:cubicBezTo>
                    <a:cubicBezTo>
                      <a:pt x="119" y="542"/>
                      <a:pt x="206" y="588"/>
                      <a:pt x="304" y="588"/>
                    </a:cubicBezTo>
                    <a:cubicBezTo>
                      <a:pt x="402" y="588"/>
                      <a:pt x="489" y="542"/>
                      <a:pt x="545" y="470"/>
                    </a:cubicBezTo>
                    <a:cubicBezTo>
                      <a:pt x="584" y="418"/>
                      <a:pt x="608" y="354"/>
                      <a:pt x="608" y="284"/>
                    </a:cubicBezTo>
                    <a:cubicBezTo>
                      <a:pt x="608" y="12"/>
                      <a:pt x="608" y="12"/>
                      <a:pt x="608" y="12"/>
                    </a:cubicBezTo>
                    <a:cubicBezTo>
                      <a:pt x="608" y="9"/>
                      <a:pt x="606" y="6"/>
                      <a:pt x="604" y="4"/>
                    </a:cubicBezTo>
                    <a:cubicBezTo>
                      <a:pt x="602" y="2"/>
                      <a:pt x="599" y="0"/>
                      <a:pt x="596" y="0"/>
                    </a:cubicBezTo>
                    <a:lnTo>
                      <a:pt x="596"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Freeform 11">
                <a:extLst>
                  <a:ext uri="{FF2B5EF4-FFF2-40B4-BE49-F238E27FC236}">
                    <a16:creationId xmlns:a16="http://schemas.microsoft.com/office/drawing/2014/main" xmlns="" id="{84AB8744-4925-4C8A-9FDB-2C8DD1EA97C9}"/>
                  </a:ext>
                </a:extLst>
              </p:cNvPr>
              <p:cNvSpPr>
                <a:spLocks/>
              </p:cNvSpPr>
              <p:nvPr/>
            </p:nvSpPr>
            <p:spPr bwMode="auto">
              <a:xfrm>
                <a:off x="1687513" y="2236788"/>
                <a:ext cx="1812925" cy="1752600"/>
              </a:xfrm>
              <a:custGeom>
                <a:avLst/>
                <a:gdLst>
                  <a:gd name="T0" fmla="*/ 596 w 608"/>
                  <a:gd name="T1" fmla="*/ 304 h 588"/>
                  <a:gd name="T2" fmla="*/ 584 w 608"/>
                  <a:gd name="T3" fmla="*/ 304 h 588"/>
                  <a:gd name="T4" fmla="*/ 584 w 608"/>
                  <a:gd name="T5" fmla="*/ 564 h 588"/>
                  <a:gd name="T6" fmla="*/ 24 w 608"/>
                  <a:gd name="T7" fmla="*/ 564 h 588"/>
                  <a:gd name="T8" fmla="*/ 24 w 608"/>
                  <a:gd name="T9" fmla="*/ 304 h 588"/>
                  <a:gd name="T10" fmla="*/ 29 w 608"/>
                  <a:gd name="T11" fmla="*/ 254 h 588"/>
                  <a:gd name="T12" fmla="*/ 82 w 608"/>
                  <a:gd name="T13" fmla="*/ 133 h 588"/>
                  <a:gd name="T14" fmla="*/ 82 w 608"/>
                  <a:gd name="T15" fmla="*/ 133 h 588"/>
                  <a:gd name="T16" fmla="*/ 304 w 608"/>
                  <a:gd name="T17" fmla="*/ 24 h 588"/>
                  <a:gd name="T18" fmla="*/ 526 w 608"/>
                  <a:gd name="T19" fmla="*/ 133 h 588"/>
                  <a:gd name="T20" fmla="*/ 579 w 608"/>
                  <a:gd name="T21" fmla="*/ 254 h 588"/>
                  <a:gd name="T22" fmla="*/ 584 w 608"/>
                  <a:gd name="T23" fmla="*/ 304 h 588"/>
                  <a:gd name="T24" fmla="*/ 596 w 608"/>
                  <a:gd name="T25" fmla="*/ 304 h 588"/>
                  <a:gd name="T26" fmla="*/ 608 w 608"/>
                  <a:gd name="T27" fmla="*/ 304 h 588"/>
                  <a:gd name="T28" fmla="*/ 603 w 608"/>
                  <a:gd name="T29" fmla="*/ 250 h 588"/>
                  <a:gd name="T30" fmla="*/ 545 w 608"/>
                  <a:gd name="T31" fmla="*/ 119 h 588"/>
                  <a:gd name="T32" fmla="*/ 304 w 608"/>
                  <a:gd name="T33" fmla="*/ 0 h 588"/>
                  <a:gd name="T34" fmla="*/ 63 w 608"/>
                  <a:gd name="T35" fmla="*/ 118 h 588"/>
                  <a:gd name="T36" fmla="*/ 63 w 608"/>
                  <a:gd name="T37" fmla="*/ 119 h 588"/>
                  <a:gd name="T38" fmla="*/ 5 w 608"/>
                  <a:gd name="T39" fmla="*/ 250 h 588"/>
                  <a:gd name="T40" fmla="*/ 0 w 608"/>
                  <a:gd name="T41" fmla="*/ 304 h 588"/>
                  <a:gd name="T42" fmla="*/ 0 w 608"/>
                  <a:gd name="T43" fmla="*/ 576 h 588"/>
                  <a:gd name="T44" fmla="*/ 4 w 608"/>
                  <a:gd name="T45" fmla="*/ 584 h 588"/>
                  <a:gd name="T46" fmla="*/ 12 w 608"/>
                  <a:gd name="T47" fmla="*/ 588 h 588"/>
                  <a:gd name="T48" fmla="*/ 596 w 608"/>
                  <a:gd name="T49" fmla="*/ 588 h 588"/>
                  <a:gd name="T50" fmla="*/ 604 w 608"/>
                  <a:gd name="T51" fmla="*/ 584 h 588"/>
                  <a:gd name="T52" fmla="*/ 608 w 608"/>
                  <a:gd name="T53" fmla="*/ 576 h 588"/>
                  <a:gd name="T54" fmla="*/ 608 w 608"/>
                  <a:gd name="T55" fmla="*/ 304 h 588"/>
                  <a:gd name="T56" fmla="*/ 596 w 608"/>
                  <a:gd name="T57" fmla="*/ 3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8" h="588">
                    <a:moveTo>
                      <a:pt x="596" y="304"/>
                    </a:moveTo>
                    <a:cubicBezTo>
                      <a:pt x="584" y="304"/>
                      <a:pt x="584" y="304"/>
                      <a:pt x="584" y="304"/>
                    </a:cubicBezTo>
                    <a:cubicBezTo>
                      <a:pt x="584" y="564"/>
                      <a:pt x="584" y="564"/>
                      <a:pt x="584" y="564"/>
                    </a:cubicBezTo>
                    <a:cubicBezTo>
                      <a:pt x="24" y="564"/>
                      <a:pt x="24" y="564"/>
                      <a:pt x="24" y="564"/>
                    </a:cubicBezTo>
                    <a:cubicBezTo>
                      <a:pt x="24" y="304"/>
                      <a:pt x="24" y="304"/>
                      <a:pt x="24" y="304"/>
                    </a:cubicBezTo>
                    <a:cubicBezTo>
                      <a:pt x="24" y="287"/>
                      <a:pt x="26" y="270"/>
                      <a:pt x="29" y="254"/>
                    </a:cubicBezTo>
                    <a:cubicBezTo>
                      <a:pt x="37" y="209"/>
                      <a:pt x="56" y="168"/>
                      <a:pt x="82" y="133"/>
                    </a:cubicBezTo>
                    <a:cubicBezTo>
                      <a:pt x="82" y="133"/>
                      <a:pt x="82" y="133"/>
                      <a:pt x="82" y="133"/>
                    </a:cubicBezTo>
                    <a:cubicBezTo>
                      <a:pt x="134" y="67"/>
                      <a:pt x="214" y="24"/>
                      <a:pt x="304" y="24"/>
                    </a:cubicBezTo>
                    <a:cubicBezTo>
                      <a:pt x="394" y="24"/>
                      <a:pt x="474" y="67"/>
                      <a:pt x="526" y="133"/>
                    </a:cubicBezTo>
                    <a:cubicBezTo>
                      <a:pt x="553" y="168"/>
                      <a:pt x="571" y="209"/>
                      <a:pt x="579" y="254"/>
                    </a:cubicBezTo>
                    <a:cubicBezTo>
                      <a:pt x="582" y="270"/>
                      <a:pt x="584" y="287"/>
                      <a:pt x="584" y="304"/>
                    </a:cubicBezTo>
                    <a:cubicBezTo>
                      <a:pt x="596" y="304"/>
                      <a:pt x="596" y="304"/>
                      <a:pt x="596" y="304"/>
                    </a:cubicBezTo>
                    <a:cubicBezTo>
                      <a:pt x="608" y="304"/>
                      <a:pt x="608" y="304"/>
                      <a:pt x="608" y="304"/>
                    </a:cubicBezTo>
                    <a:cubicBezTo>
                      <a:pt x="608" y="285"/>
                      <a:pt x="606" y="268"/>
                      <a:pt x="603" y="250"/>
                    </a:cubicBezTo>
                    <a:cubicBezTo>
                      <a:pt x="594" y="201"/>
                      <a:pt x="574" y="156"/>
                      <a:pt x="545" y="119"/>
                    </a:cubicBezTo>
                    <a:cubicBezTo>
                      <a:pt x="489" y="46"/>
                      <a:pt x="402" y="0"/>
                      <a:pt x="304" y="0"/>
                    </a:cubicBezTo>
                    <a:cubicBezTo>
                      <a:pt x="206" y="0"/>
                      <a:pt x="119" y="46"/>
                      <a:pt x="63" y="118"/>
                    </a:cubicBezTo>
                    <a:cubicBezTo>
                      <a:pt x="63" y="119"/>
                      <a:pt x="63" y="119"/>
                      <a:pt x="63" y="119"/>
                    </a:cubicBezTo>
                    <a:cubicBezTo>
                      <a:pt x="34" y="156"/>
                      <a:pt x="14" y="201"/>
                      <a:pt x="5" y="250"/>
                    </a:cubicBezTo>
                    <a:cubicBezTo>
                      <a:pt x="2" y="268"/>
                      <a:pt x="0" y="285"/>
                      <a:pt x="0" y="304"/>
                    </a:cubicBezTo>
                    <a:cubicBezTo>
                      <a:pt x="0" y="576"/>
                      <a:pt x="0" y="576"/>
                      <a:pt x="0" y="576"/>
                    </a:cubicBezTo>
                    <a:cubicBezTo>
                      <a:pt x="0" y="579"/>
                      <a:pt x="2" y="582"/>
                      <a:pt x="4" y="584"/>
                    </a:cubicBezTo>
                    <a:cubicBezTo>
                      <a:pt x="6" y="587"/>
                      <a:pt x="9" y="588"/>
                      <a:pt x="12" y="588"/>
                    </a:cubicBezTo>
                    <a:cubicBezTo>
                      <a:pt x="596" y="588"/>
                      <a:pt x="596" y="588"/>
                      <a:pt x="596" y="588"/>
                    </a:cubicBezTo>
                    <a:cubicBezTo>
                      <a:pt x="599" y="588"/>
                      <a:pt x="602" y="587"/>
                      <a:pt x="604" y="584"/>
                    </a:cubicBezTo>
                    <a:cubicBezTo>
                      <a:pt x="606" y="582"/>
                      <a:pt x="608" y="579"/>
                      <a:pt x="608" y="576"/>
                    </a:cubicBezTo>
                    <a:cubicBezTo>
                      <a:pt x="608" y="304"/>
                      <a:pt x="608" y="304"/>
                      <a:pt x="608" y="304"/>
                    </a:cubicBezTo>
                    <a:lnTo>
                      <a:pt x="596" y="304"/>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Freeform 12">
                <a:extLst>
                  <a:ext uri="{FF2B5EF4-FFF2-40B4-BE49-F238E27FC236}">
                    <a16:creationId xmlns:a16="http://schemas.microsoft.com/office/drawing/2014/main" xmlns="" id="{C5CA6CA6-F7F1-433D-830E-9CD9F9DBD396}"/>
                  </a:ext>
                </a:extLst>
              </p:cNvPr>
              <p:cNvSpPr>
                <a:spLocks/>
              </p:cNvSpPr>
              <p:nvPr/>
            </p:nvSpPr>
            <p:spPr bwMode="auto">
              <a:xfrm>
                <a:off x="1905000" y="1933576"/>
                <a:ext cx="1377950" cy="339725"/>
              </a:xfrm>
              <a:custGeom>
                <a:avLst/>
                <a:gdLst>
                  <a:gd name="T0" fmla="*/ 462 w 462"/>
                  <a:gd name="T1" fmla="*/ 0 h 114"/>
                  <a:gd name="T2" fmla="*/ 231 w 462"/>
                  <a:gd name="T3" fmla="*/ 114 h 114"/>
                  <a:gd name="T4" fmla="*/ 0 w 462"/>
                  <a:gd name="T5" fmla="*/ 0 h 114"/>
                  <a:gd name="T6" fmla="*/ 462 w 462"/>
                  <a:gd name="T7" fmla="*/ 0 h 114"/>
                </a:gdLst>
                <a:ahLst/>
                <a:cxnLst>
                  <a:cxn ang="0">
                    <a:pos x="T0" y="T1"/>
                  </a:cxn>
                  <a:cxn ang="0">
                    <a:pos x="T2" y="T3"/>
                  </a:cxn>
                  <a:cxn ang="0">
                    <a:pos x="T4" y="T5"/>
                  </a:cxn>
                  <a:cxn ang="0">
                    <a:pos x="T6" y="T7"/>
                  </a:cxn>
                </a:cxnLst>
                <a:rect l="0" t="0" r="r" b="b"/>
                <a:pathLst>
                  <a:path w="462" h="114">
                    <a:moveTo>
                      <a:pt x="462" y="0"/>
                    </a:moveTo>
                    <a:cubicBezTo>
                      <a:pt x="409" y="70"/>
                      <a:pt x="325" y="114"/>
                      <a:pt x="231" y="114"/>
                    </a:cubicBezTo>
                    <a:cubicBezTo>
                      <a:pt x="137" y="114"/>
                      <a:pt x="53" y="70"/>
                      <a:pt x="0" y="0"/>
                    </a:cubicBezTo>
                    <a:lnTo>
                      <a:pt x="462" y="0"/>
                    </a:lnTo>
                    <a:close/>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Freeform 13">
                <a:extLst>
                  <a:ext uri="{FF2B5EF4-FFF2-40B4-BE49-F238E27FC236}">
                    <a16:creationId xmlns:a16="http://schemas.microsoft.com/office/drawing/2014/main" xmlns="" id="{3E8AFC78-78FC-434E-91A6-EAC3666F49FB}"/>
                  </a:ext>
                </a:extLst>
              </p:cNvPr>
              <p:cNvSpPr>
                <a:spLocks/>
              </p:cNvSpPr>
              <p:nvPr/>
            </p:nvSpPr>
            <p:spPr bwMode="auto">
              <a:xfrm>
                <a:off x="1866900" y="1897063"/>
                <a:ext cx="1455738" cy="411163"/>
              </a:xfrm>
              <a:custGeom>
                <a:avLst/>
                <a:gdLst>
                  <a:gd name="T0" fmla="*/ 475 w 488"/>
                  <a:gd name="T1" fmla="*/ 12 h 138"/>
                  <a:gd name="T2" fmla="*/ 466 w 488"/>
                  <a:gd name="T3" fmla="*/ 5 h 138"/>
                  <a:gd name="T4" fmla="*/ 244 w 488"/>
                  <a:gd name="T5" fmla="*/ 114 h 138"/>
                  <a:gd name="T6" fmla="*/ 22 w 488"/>
                  <a:gd name="T7" fmla="*/ 5 h 138"/>
                  <a:gd name="T8" fmla="*/ 13 w 488"/>
                  <a:gd name="T9" fmla="*/ 12 h 138"/>
                  <a:gd name="T10" fmla="*/ 13 w 488"/>
                  <a:gd name="T11" fmla="*/ 24 h 138"/>
                  <a:gd name="T12" fmla="*/ 475 w 488"/>
                  <a:gd name="T13" fmla="*/ 24 h 138"/>
                  <a:gd name="T14" fmla="*/ 475 w 488"/>
                  <a:gd name="T15" fmla="*/ 12 h 138"/>
                  <a:gd name="T16" fmla="*/ 466 w 488"/>
                  <a:gd name="T17" fmla="*/ 5 h 138"/>
                  <a:gd name="T18" fmla="*/ 475 w 488"/>
                  <a:gd name="T19" fmla="*/ 12 h 138"/>
                  <a:gd name="T20" fmla="*/ 475 w 488"/>
                  <a:gd name="T21" fmla="*/ 0 h 138"/>
                  <a:gd name="T22" fmla="*/ 13 w 488"/>
                  <a:gd name="T23" fmla="*/ 0 h 138"/>
                  <a:gd name="T24" fmla="*/ 2 w 488"/>
                  <a:gd name="T25" fmla="*/ 7 h 138"/>
                  <a:gd name="T26" fmla="*/ 3 w 488"/>
                  <a:gd name="T27" fmla="*/ 20 h 138"/>
                  <a:gd name="T28" fmla="*/ 244 w 488"/>
                  <a:gd name="T29" fmla="*/ 138 h 138"/>
                  <a:gd name="T30" fmla="*/ 485 w 488"/>
                  <a:gd name="T31" fmla="*/ 20 h 138"/>
                  <a:gd name="T32" fmla="*/ 486 w 488"/>
                  <a:gd name="T33" fmla="*/ 7 h 138"/>
                  <a:gd name="T34" fmla="*/ 475 w 488"/>
                  <a:gd name="T35" fmla="*/ 0 h 138"/>
                  <a:gd name="T36" fmla="*/ 475 w 488"/>
                  <a:gd name="T37" fmla="*/ 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8" h="138">
                    <a:moveTo>
                      <a:pt x="475" y="12"/>
                    </a:moveTo>
                    <a:cubicBezTo>
                      <a:pt x="466" y="5"/>
                      <a:pt x="466" y="5"/>
                      <a:pt x="466" y="5"/>
                    </a:cubicBezTo>
                    <a:cubicBezTo>
                      <a:pt x="414" y="71"/>
                      <a:pt x="334" y="114"/>
                      <a:pt x="244" y="114"/>
                    </a:cubicBezTo>
                    <a:cubicBezTo>
                      <a:pt x="154" y="114"/>
                      <a:pt x="74" y="71"/>
                      <a:pt x="22" y="5"/>
                    </a:cubicBezTo>
                    <a:cubicBezTo>
                      <a:pt x="13" y="12"/>
                      <a:pt x="13" y="12"/>
                      <a:pt x="13" y="12"/>
                    </a:cubicBezTo>
                    <a:cubicBezTo>
                      <a:pt x="13" y="24"/>
                      <a:pt x="13" y="24"/>
                      <a:pt x="13" y="24"/>
                    </a:cubicBezTo>
                    <a:cubicBezTo>
                      <a:pt x="475" y="24"/>
                      <a:pt x="475" y="24"/>
                      <a:pt x="475" y="24"/>
                    </a:cubicBezTo>
                    <a:cubicBezTo>
                      <a:pt x="475" y="12"/>
                      <a:pt x="475" y="12"/>
                      <a:pt x="475" y="12"/>
                    </a:cubicBezTo>
                    <a:cubicBezTo>
                      <a:pt x="466" y="5"/>
                      <a:pt x="466" y="5"/>
                      <a:pt x="466" y="5"/>
                    </a:cubicBezTo>
                    <a:cubicBezTo>
                      <a:pt x="475" y="12"/>
                      <a:pt x="475" y="12"/>
                      <a:pt x="475" y="12"/>
                    </a:cubicBezTo>
                    <a:cubicBezTo>
                      <a:pt x="475" y="0"/>
                      <a:pt x="475" y="0"/>
                      <a:pt x="475" y="0"/>
                    </a:cubicBezTo>
                    <a:cubicBezTo>
                      <a:pt x="13" y="0"/>
                      <a:pt x="13" y="0"/>
                      <a:pt x="13" y="0"/>
                    </a:cubicBezTo>
                    <a:cubicBezTo>
                      <a:pt x="8" y="0"/>
                      <a:pt x="4" y="3"/>
                      <a:pt x="2" y="7"/>
                    </a:cubicBezTo>
                    <a:cubicBezTo>
                      <a:pt x="0" y="11"/>
                      <a:pt x="1" y="16"/>
                      <a:pt x="3" y="20"/>
                    </a:cubicBezTo>
                    <a:cubicBezTo>
                      <a:pt x="59" y="92"/>
                      <a:pt x="146" y="138"/>
                      <a:pt x="244" y="138"/>
                    </a:cubicBezTo>
                    <a:cubicBezTo>
                      <a:pt x="342" y="138"/>
                      <a:pt x="429" y="92"/>
                      <a:pt x="485" y="20"/>
                    </a:cubicBezTo>
                    <a:cubicBezTo>
                      <a:pt x="487" y="16"/>
                      <a:pt x="488" y="11"/>
                      <a:pt x="486" y="7"/>
                    </a:cubicBezTo>
                    <a:cubicBezTo>
                      <a:pt x="484" y="3"/>
                      <a:pt x="480" y="0"/>
                      <a:pt x="475" y="0"/>
                    </a:cubicBezTo>
                    <a:lnTo>
                      <a:pt x="475"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Freeform 14">
                <a:extLst>
                  <a:ext uri="{FF2B5EF4-FFF2-40B4-BE49-F238E27FC236}">
                    <a16:creationId xmlns:a16="http://schemas.microsoft.com/office/drawing/2014/main" xmlns="" id="{3BF08918-575F-42C7-87ED-18683F56ACE8}"/>
                  </a:ext>
                </a:extLst>
              </p:cNvPr>
              <p:cNvSpPr>
                <a:spLocks/>
              </p:cNvSpPr>
              <p:nvPr/>
            </p:nvSpPr>
            <p:spPr bwMode="auto">
              <a:xfrm>
                <a:off x="1724025" y="3000376"/>
                <a:ext cx="1741488" cy="952500"/>
              </a:xfrm>
              <a:custGeom>
                <a:avLst/>
                <a:gdLst>
                  <a:gd name="T0" fmla="*/ 584 w 584"/>
                  <a:gd name="T1" fmla="*/ 83 h 320"/>
                  <a:gd name="T2" fmla="*/ 584 w 584"/>
                  <a:gd name="T3" fmla="*/ 320 h 320"/>
                  <a:gd name="T4" fmla="*/ 0 w 584"/>
                  <a:gd name="T5" fmla="*/ 320 h 320"/>
                  <a:gd name="T6" fmla="*/ 0 w 584"/>
                  <a:gd name="T7" fmla="*/ 83 h 320"/>
                  <a:gd name="T8" fmla="*/ 241 w 584"/>
                  <a:gd name="T9" fmla="*/ 9 h 320"/>
                  <a:gd name="T10" fmla="*/ 343 w 584"/>
                  <a:gd name="T11" fmla="*/ 9 h 320"/>
                  <a:gd name="T12" fmla="*/ 584 w 584"/>
                  <a:gd name="T13" fmla="*/ 83 h 320"/>
                </a:gdLst>
                <a:ahLst/>
                <a:cxnLst>
                  <a:cxn ang="0">
                    <a:pos x="T0" y="T1"/>
                  </a:cxn>
                  <a:cxn ang="0">
                    <a:pos x="T2" y="T3"/>
                  </a:cxn>
                  <a:cxn ang="0">
                    <a:pos x="T4" y="T5"/>
                  </a:cxn>
                  <a:cxn ang="0">
                    <a:pos x="T6" y="T7"/>
                  </a:cxn>
                  <a:cxn ang="0">
                    <a:pos x="T8" y="T9"/>
                  </a:cxn>
                  <a:cxn ang="0">
                    <a:pos x="T10" y="T11"/>
                  </a:cxn>
                  <a:cxn ang="0">
                    <a:pos x="T12" y="T13"/>
                  </a:cxn>
                </a:cxnLst>
                <a:rect l="0" t="0" r="r" b="b"/>
                <a:pathLst>
                  <a:path w="584" h="320">
                    <a:moveTo>
                      <a:pt x="584" y="83"/>
                    </a:moveTo>
                    <a:cubicBezTo>
                      <a:pt x="584" y="320"/>
                      <a:pt x="584" y="320"/>
                      <a:pt x="584" y="320"/>
                    </a:cubicBezTo>
                    <a:cubicBezTo>
                      <a:pt x="0" y="320"/>
                      <a:pt x="0" y="320"/>
                      <a:pt x="0" y="320"/>
                    </a:cubicBezTo>
                    <a:cubicBezTo>
                      <a:pt x="0" y="83"/>
                      <a:pt x="0" y="83"/>
                      <a:pt x="0" y="83"/>
                    </a:cubicBezTo>
                    <a:cubicBezTo>
                      <a:pt x="0" y="70"/>
                      <a:pt x="158" y="29"/>
                      <a:pt x="241" y="9"/>
                    </a:cubicBezTo>
                    <a:cubicBezTo>
                      <a:pt x="275" y="0"/>
                      <a:pt x="309" y="0"/>
                      <a:pt x="343" y="9"/>
                    </a:cubicBezTo>
                    <a:cubicBezTo>
                      <a:pt x="426" y="29"/>
                      <a:pt x="584" y="70"/>
                      <a:pt x="584" y="83"/>
                    </a:cubicBezTo>
                    <a:close/>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Freeform 15">
                <a:extLst>
                  <a:ext uri="{FF2B5EF4-FFF2-40B4-BE49-F238E27FC236}">
                    <a16:creationId xmlns:a16="http://schemas.microsoft.com/office/drawing/2014/main" xmlns="" id="{6589405F-E5E0-492E-A9E2-D9B34BC1E42A}"/>
                  </a:ext>
                </a:extLst>
              </p:cNvPr>
              <p:cNvSpPr>
                <a:spLocks/>
              </p:cNvSpPr>
              <p:nvPr/>
            </p:nvSpPr>
            <p:spPr bwMode="auto">
              <a:xfrm>
                <a:off x="1687513" y="2970213"/>
                <a:ext cx="1812925" cy="1019175"/>
              </a:xfrm>
              <a:custGeom>
                <a:avLst/>
                <a:gdLst>
                  <a:gd name="T0" fmla="*/ 584 w 608"/>
                  <a:gd name="T1" fmla="*/ 93 h 342"/>
                  <a:gd name="T2" fmla="*/ 24 w 608"/>
                  <a:gd name="T3" fmla="*/ 318 h 342"/>
                  <a:gd name="T4" fmla="*/ 14 w 608"/>
                  <a:gd name="T5" fmla="*/ 93 h 342"/>
                  <a:gd name="T6" fmla="*/ 24 w 608"/>
                  <a:gd name="T7" fmla="*/ 93 h 342"/>
                  <a:gd name="T8" fmla="*/ 24 w 608"/>
                  <a:gd name="T9" fmla="*/ 97 h 342"/>
                  <a:gd name="T10" fmla="*/ 22 w 608"/>
                  <a:gd name="T11" fmla="*/ 99 h 342"/>
                  <a:gd name="T12" fmla="*/ 16 w 608"/>
                  <a:gd name="T13" fmla="*/ 94 h 342"/>
                  <a:gd name="T14" fmla="*/ 20 w 608"/>
                  <a:gd name="T15" fmla="*/ 98 h 342"/>
                  <a:gd name="T16" fmla="*/ 22 w 608"/>
                  <a:gd name="T17" fmla="*/ 99 h 342"/>
                  <a:gd name="T18" fmla="*/ 22 w 608"/>
                  <a:gd name="T19" fmla="*/ 100 h 342"/>
                  <a:gd name="T20" fmla="*/ 39 w 608"/>
                  <a:gd name="T21" fmla="*/ 92 h 342"/>
                  <a:gd name="T22" fmla="*/ 256 w 608"/>
                  <a:gd name="T23" fmla="*/ 30 h 342"/>
                  <a:gd name="T24" fmla="*/ 352 w 608"/>
                  <a:gd name="T25" fmla="*/ 30 h 342"/>
                  <a:gd name="T26" fmla="*/ 566 w 608"/>
                  <a:gd name="T27" fmla="*/ 90 h 342"/>
                  <a:gd name="T28" fmla="*/ 586 w 608"/>
                  <a:gd name="T29" fmla="*/ 100 h 342"/>
                  <a:gd name="T30" fmla="*/ 586 w 608"/>
                  <a:gd name="T31" fmla="*/ 99 h 342"/>
                  <a:gd name="T32" fmla="*/ 588 w 608"/>
                  <a:gd name="T33" fmla="*/ 98 h 342"/>
                  <a:gd name="T34" fmla="*/ 591 w 608"/>
                  <a:gd name="T35" fmla="*/ 94 h 342"/>
                  <a:gd name="T36" fmla="*/ 586 w 608"/>
                  <a:gd name="T37" fmla="*/ 99 h 342"/>
                  <a:gd name="T38" fmla="*/ 585 w 608"/>
                  <a:gd name="T39" fmla="*/ 98 h 342"/>
                  <a:gd name="T40" fmla="*/ 584 w 608"/>
                  <a:gd name="T41" fmla="*/ 93 h 342"/>
                  <a:gd name="T42" fmla="*/ 594 w 608"/>
                  <a:gd name="T43" fmla="*/ 93 h 342"/>
                  <a:gd name="T44" fmla="*/ 596 w 608"/>
                  <a:gd name="T45" fmla="*/ 93 h 342"/>
                  <a:gd name="T46" fmla="*/ 607 w 608"/>
                  <a:gd name="T47" fmla="*/ 89 h 342"/>
                  <a:gd name="T48" fmla="*/ 597 w 608"/>
                  <a:gd name="T49" fmla="*/ 78 h 342"/>
                  <a:gd name="T50" fmla="*/ 535 w 608"/>
                  <a:gd name="T51" fmla="*/ 55 h 342"/>
                  <a:gd name="T52" fmla="*/ 304 w 608"/>
                  <a:gd name="T53" fmla="*/ 0 h 342"/>
                  <a:gd name="T54" fmla="*/ 98 w 608"/>
                  <a:gd name="T55" fmla="*/ 47 h 342"/>
                  <a:gd name="T56" fmla="*/ 14 w 608"/>
                  <a:gd name="T57" fmla="*/ 77 h 342"/>
                  <a:gd name="T58" fmla="*/ 3 w 608"/>
                  <a:gd name="T59" fmla="*/ 85 h 342"/>
                  <a:gd name="T60" fmla="*/ 0 w 608"/>
                  <a:gd name="T61" fmla="*/ 93 h 342"/>
                  <a:gd name="T62" fmla="*/ 4 w 608"/>
                  <a:gd name="T63" fmla="*/ 338 h 342"/>
                  <a:gd name="T64" fmla="*/ 596 w 608"/>
                  <a:gd name="T65" fmla="*/ 342 h 342"/>
                  <a:gd name="T66" fmla="*/ 608 w 608"/>
                  <a:gd name="T67" fmla="*/ 330 h 342"/>
                  <a:gd name="T68" fmla="*/ 596 w 608"/>
                  <a:gd name="T69" fmla="*/ 9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342">
                    <a:moveTo>
                      <a:pt x="596" y="93"/>
                    </a:moveTo>
                    <a:cubicBezTo>
                      <a:pt x="584" y="93"/>
                      <a:pt x="584" y="93"/>
                      <a:pt x="584" y="93"/>
                    </a:cubicBezTo>
                    <a:cubicBezTo>
                      <a:pt x="584" y="318"/>
                      <a:pt x="584" y="318"/>
                      <a:pt x="584" y="318"/>
                    </a:cubicBezTo>
                    <a:cubicBezTo>
                      <a:pt x="24" y="318"/>
                      <a:pt x="24" y="318"/>
                      <a:pt x="24" y="318"/>
                    </a:cubicBezTo>
                    <a:cubicBezTo>
                      <a:pt x="24" y="93"/>
                      <a:pt x="24" y="93"/>
                      <a:pt x="24" y="93"/>
                    </a:cubicBezTo>
                    <a:cubicBezTo>
                      <a:pt x="14" y="93"/>
                      <a:pt x="14" y="93"/>
                      <a:pt x="14" y="93"/>
                    </a:cubicBezTo>
                    <a:cubicBezTo>
                      <a:pt x="24" y="97"/>
                      <a:pt x="24" y="97"/>
                      <a:pt x="24" y="97"/>
                    </a:cubicBezTo>
                    <a:cubicBezTo>
                      <a:pt x="24" y="96"/>
                      <a:pt x="24" y="95"/>
                      <a:pt x="24" y="93"/>
                    </a:cubicBezTo>
                    <a:cubicBezTo>
                      <a:pt x="14" y="93"/>
                      <a:pt x="14" y="93"/>
                      <a:pt x="14" y="93"/>
                    </a:cubicBezTo>
                    <a:cubicBezTo>
                      <a:pt x="24" y="97"/>
                      <a:pt x="24" y="97"/>
                      <a:pt x="24" y="97"/>
                    </a:cubicBezTo>
                    <a:cubicBezTo>
                      <a:pt x="16" y="94"/>
                      <a:pt x="16" y="94"/>
                      <a:pt x="16" y="94"/>
                    </a:cubicBezTo>
                    <a:cubicBezTo>
                      <a:pt x="22" y="99"/>
                      <a:pt x="22" y="99"/>
                      <a:pt x="22" y="99"/>
                    </a:cubicBezTo>
                    <a:cubicBezTo>
                      <a:pt x="22" y="99"/>
                      <a:pt x="23" y="98"/>
                      <a:pt x="24" y="97"/>
                    </a:cubicBezTo>
                    <a:cubicBezTo>
                      <a:pt x="16" y="94"/>
                      <a:pt x="16" y="94"/>
                      <a:pt x="16" y="94"/>
                    </a:cubicBezTo>
                    <a:cubicBezTo>
                      <a:pt x="22" y="99"/>
                      <a:pt x="22" y="99"/>
                      <a:pt x="22" y="99"/>
                    </a:cubicBezTo>
                    <a:cubicBezTo>
                      <a:pt x="20" y="98"/>
                      <a:pt x="20" y="98"/>
                      <a:pt x="20" y="98"/>
                    </a:cubicBezTo>
                    <a:cubicBezTo>
                      <a:pt x="22" y="100"/>
                      <a:pt x="22" y="100"/>
                      <a:pt x="22" y="100"/>
                    </a:cubicBezTo>
                    <a:cubicBezTo>
                      <a:pt x="22" y="99"/>
                      <a:pt x="22" y="99"/>
                      <a:pt x="22" y="99"/>
                    </a:cubicBezTo>
                    <a:cubicBezTo>
                      <a:pt x="20" y="98"/>
                      <a:pt x="20" y="98"/>
                      <a:pt x="20" y="98"/>
                    </a:cubicBezTo>
                    <a:cubicBezTo>
                      <a:pt x="22" y="100"/>
                      <a:pt x="22" y="100"/>
                      <a:pt x="22" y="100"/>
                    </a:cubicBezTo>
                    <a:cubicBezTo>
                      <a:pt x="22" y="100"/>
                      <a:pt x="23" y="99"/>
                      <a:pt x="25" y="98"/>
                    </a:cubicBezTo>
                    <a:cubicBezTo>
                      <a:pt x="28" y="96"/>
                      <a:pt x="33" y="94"/>
                      <a:pt x="39" y="92"/>
                    </a:cubicBezTo>
                    <a:cubicBezTo>
                      <a:pt x="50" y="87"/>
                      <a:pt x="65" y="82"/>
                      <a:pt x="83" y="77"/>
                    </a:cubicBezTo>
                    <a:cubicBezTo>
                      <a:pt x="135" y="61"/>
                      <a:pt x="208" y="42"/>
                      <a:pt x="256" y="30"/>
                    </a:cubicBezTo>
                    <a:cubicBezTo>
                      <a:pt x="272" y="26"/>
                      <a:pt x="288" y="24"/>
                      <a:pt x="304" y="24"/>
                    </a:cubicBezTo>
                    <a:cubicBezTo>
                      <a:pt x="320" y="24"/>
                      <a:pt x="336" y="26"/>
                      <a:pt x="352" y="30"/>
                    </a:cubicBezTo>
                    <a:cubicBezTo>
                      <a:pt x="393" y="41"/>
                      <a:pt x="454" y="56"/>
                      <a:pt x="503" y="70"/>
                    </a:cubicBezTo>
                    <a:cubicBezTo>
                      <a:pt x="528" y="78"/>
                      <a:pt x="550" y="85"/>
                      <a:pt x="566" y="90"/>
                    </a:cubicBezTo>
                    <a:cubicBezTo>
                      <a:pt x="573" y="93"/>
                      <a:pt x="579" y="96"/>
                      <a:pt x="583" y="98"/>
                    </a:cubicBezTo>
                    <a:cubicBezTo>
                      <a:pt x="585" y="99"/>
                      <a:pt x="586" y="100"/>
                      <a:pt x="586" y="100"/>
                    </a:cubicBezTo>
                    <a:cubicBezTo>
                      <a:pt x="588" y="98"/>
                      <a:pt x="588" y="98"/>
                      <a:pt x="588" y="98"/>
                    </a:cubicBezTo>
                    <a:cubicBezTo>
                      <a:pt x="586" y="99"/>
                      <a:pt x="586" y="99"/>
                      <a:pt x="586" y="99"/>
                    </a:cubicBezTo>
                    <a:cubicBezTo>
                      <a:pt x="586" y="100"/>
                      <a:pt x="586" y="100"/>
                      <a:pt x="586" y="100"/>
                    </a:cubicBezTo>
                    <a:cubicBezTo>
                      <a:pt x="588" y="98"/>
                      <a:pt x="588" y="98"/>
                      <a:pt x="588" y="98"/>
                    </a:cubicBezTo>
                    <a:cubicBezTo>
                      <a:pt x="586" y="99"/>
                      <a:pt x="586" y="99"/>
                      <a:pt x="586" y="99"/>
                    </a:cubicBezTo>
                    <a:cubicBezTo>
                      <a:pt x="591" y="94"/>
                      <a:pt x="591" y="94"/>
                      <a:pt x="591" y="94"/>
                    </a:cubicBezTo>
                    <a:cubicBezTo>
                      <a:pt x="585" y="98"/>
                      <a:pt x="585" y="98"/>
                      <a:pt x="585" y="98"/>
                    </a:cubicBezTo>
                    <a:cubicBezTo>
                      <a:pt x="585" y="99"/>
                      <a:pt x="586" y="99"/>
                      <a:pt x="586" y="99"/>
                    </a:cubicBezTo>
                    <a:cubicBezTo>
                      <a:pt x="591" y="94"/>
                      <a:pt x="591" y="94"/>
                      <a:pt x="591" y="94"/>
                    </a:cubicBezTo>
                    <a:cubicBezTo>
                      <a:pt x="585" y="98"/>
                      <a:pt x="585" y="98"/>
                      <a:pt x="585" y="98"/>
                    </a:cubicBezTo>
                    <a:cubicBezTo>
                      <a:pt x="594" y="93"/>
                      <a:pt x="594" y="93"/>
                      <a:pt x="594" y="93"/>
                    </a:cubicBezTo>
                    <a:cubicBezTo>
                      <a:pt x="584" y="93"/>
                      <a:pt x="584" y="93"/>
                      <a:pt x="584" y="93"/>
                    </a:cubicBezTo>
                    <a:cubicBezTo>
                      <a:pt x="584" y="95"/>
                      <a:pt x="584" y="97"/>
                      <a:pt x="585" y="98"/>
                    </a:cubicBezTo>
                    <a:cubicBezTo>
                      <a:pt x="594" y="93"/>
                      <a:pt x="594" y="93"/>
                      <a:pt x="594" y="93"/>
                    </a:cubicBezTo>
                    <a:cubicBezTo>
                      <a:pt x="584" y="93"/>
                      <a:pt x="584" y="93"/>
                      <a:pt x="584" y="93"/>
                    </a:cubicBezTo>
                    <a:cubicBezTo>
                      <a:pt x="596" y="93"/>
                      <a:pt x="596" y="93"/>
                      <a:pt x="596" y="93"/>
                    </a:cubicBezTo>
                    <a:cubicBezTo>
                      <a:pt x="608" y="93"/>
                      <a:pt x="608" y="93"/>
                      <a:pt x="608" y="93"/>
                    </a:cubicBezTo>
                    <a:cubicBezTo>
                      <a:pt x="608" y="92"/>
                      <a:pt x="607" y="90"/>
                      <a:pt x="607" y="89"/>
                    </a:cubicBezTo>
                    <a:cubicBezTo>
                      <a:pt x="606" y="86"/>
                      <a:pt x="605" y="84"/>
                      <a:pt x="604" y="83"/>
                    </a:cubicBezTo>
                    <a:cubicBezTo>
                      <a:pt x="601" y="81"/>
                      <a:pt x="599" y="79"/>
                      <a:pt x="597" y="78"/>
                    </a:cubicBezTo>
                    <a:cubicBezTo>
                      <a:pt x="592" y="75"/>
                      <a:pt x="587" y="73"/>
                      <a:pt x="580" y="70"/>
                    </a:cubicBezTo>
                    <a:cubicBezTo>
                      <a:pt x="568" y="66"/>
                      <a:pt x="553" y="60"/>
                      <a:pt x="535" y="55"/>
                    </a:cubicBezTo>
                    <a:cubicBezTo>
                      <a:pt x="481" y="38"/>
                      <a:pt x="407" y="19"/>
                      <a:pt x="357" y="7"/>
                    </a:cubicBezTo>
                    <a:cubicBezTo>
                      <a:pt x="340" y="3"/>
                      <a:pt x="322" y="0"/>
                      <a:pt x="304" y="0"/>
                    </a:cubicBezTo>
                    <a:cubicBezTo>
                      <a:pt x="286" y="0"/>
                      <a:pt x="268" y="3"/>
                      <a:pt x="251" y="7"/>
                    </a:cubicBezTo>
                    <a:cubicBezTo>
                      <a:pt x="209" y="17"/>
                      <a:pt x="148" y="33"/>
                      <a:pt x="98" y="47"/>
                    </a:cubicBezTo>
                    <a:cubicBezTo>
                      <a:pt x="73" y="55"/>
                      <a:pt x="51" y="62"/>
                      <a:pt x="34" y="68"/>
                    </a:cubicBezTo>
                    <a:cubicBezTo>
                      <a:pt x="26" y="71"/>
                      <a:pt x="19" y="74"/>
                      <a:pt x="14" y="77"/>
                    </a:cubicBezTo>
                    <a:cubicBezTo>
                      <a:pt x="11" y="78"/>
                      <a:pt x="9" y="79"/>
                      <a:pt x="6" y="81"/>
                    </a:cubicBezTo>
                    <a:cubicBezTo>
                      <a:pt x="5" y="82"/>
                      <a:pt x="4" y="84"/>
                      <a:pt x="3" y="85"/>
                    </a:cubicBezTo>
                    <a:cubicBezTo>
                      <a:pt x="2" y="86"/>
                      <a:pt x="2" y="87"/>
                      <a:pt x="1" y="89"/>
                    </a:cubicBezTo>
                    <a:cubicBezTo>
                      <a:pt x="1" y="90"/>
                      <a:pt x="0" y="92"/>
                      <a:pt x="0" y="93"/>
                    </a:cubicBezTo>
                    <a:cubicBezTo>
                      <a:pt x="0" y="330"/>
                      <a:pt x="0" y="330"/>
                      <a:pt x="0" y="330"/>
                    </a:cubicBezTo>
                    <a:cubicBezTo>
                      <a:pt x="0" y="333"/>
                      <a:pt x="2" y="336"/>
                      <a:pt x="4" y="338"/>
                    </a:cubicBezTo>
                    <a:cubicBezTo>
                      <a:pt x="6" y="341"/>
                      <a:pt x="9" y="342"/>
                      <a:pt x="12" y="342"/>
                    </a:cubicBezTo>
                    <a:cubicBezTo>
                      <a:pt x="596" y="342"/>
                      <a:pt x="596" y="342"/>
                      <a:pt x="596" y="342"/>
                    </a:cubicBezTo>
                    <a:cubicBezTo>
                      <a:pt x="599" y="342"/>
                      <a:pt x="602" y="341"/>
                      <a:pt x="604" y="338"/>
                    </a:cubicBezTo>
                    <a:cubicBezTo>
                      <a:pt x="606" y="336"/>
                      <a:pt x="608" y="333"/>
                      <a:pt x="608" y="330"/>
                    </a:cubicBezTo>
                    <a:cubicBezTo>
                      <a:pt x="608" y="93"/>
                      <a:pt x="608" y="93"/>
                      <a:pt x="608" y="93"/>
                    </a:cubicBezTo>
                    <a:lnTo>
                      <a:pt x="596" y="93"/>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Rectangle 16">
                <a:extLst>
                  <a:ext uri="{FF2B5EF4-FFF2-40B4-BE49-F238E27FC236}">
                    <a16:creationId xmlns:a16="http://schemas.microsoft.com/office/drawing/2014/main" xmlns="" id="{DB637593-15B3-4913-9BF9-AA64466511B5}"/>
                  </a:ext>
                </a:extLst>
              </p:cNvPr>
              <p:cNvSpPr>
                <a:spLocks noChangeArrowheads="1"/>
              </p:cNvSpPr>
              <p:nvPr/>
            </p:nvSpPr>
            <p:spPr bwMode="auto">
              <a:xfrm>
                <a:off x="1490663" y="279401"/>
                <a:ext cx="2206625" cy="312738"/>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7" name="Freeform 17">
                <a:extLst>
                  <a:ext uri="{FF2B5EF4-FFF2-40B4-BE49-F238E27FC236}">
                    <a16:creationId xmlns:a16="http://schemas.microsoft.com/office/drawing/2014/main" xmlns="" id="{135F26DD-EA0B-427A-8097-196F6221BB29}"/>
                  </a:ext>
                </a:extLst>
              </p:cNvPr>
              <p:cNvSpPr>
                <a:spLocks/>
              </p:cNvSpPr>
              <p:nvPr/>
            </p:nvSpPr>
            <p:spPr bwMode="auto">
              <a:xfrm>
                <a:off x="1455738" y="242888"/>
                <a:ext cx="2278063" cy="384175"/>
              </a:xfrm>
              <a:custGeom>
                <a:avLst/>
                <a:gdLst>
                  <a:gd name="T0" fmla="*/ 12 w 764"/>
                  <a:gd name="T1" fmla="*/ 12 h 129"/>
                  <a:gd name="T2" fmla="*/ 12 w 764"/>
                  <a:gd name="T3" fmla="*/ 24 h 129"/>
                  <a:gd name="T4" fmla="*/ 740 w 764"/>
                  <a:gd name="T5" fmla="*/ 24 h 129"/>
                  <a:gd name="T6" fmla="*/ 740 w 764"/>
                  <a:gd name="T7" fmla="*/ 105 h 129"/>
                  <a:gd name="T8" fmla="*/ 24 w 764"/>
                  <a:gd name="T9" fmla="*/ 105 h 129"/>
                  <a:gd name="T10" fmla="*/ 24 w 764"/>
                  <a:gd name="T11" fmla="*/ 12 h 129"/>
                  <a:gd name="T12" fmla="*/ 12 w 764"/>
                  <a:gd name="T13" fmla="*/ 12 h 129"/>
                  <a:gd name="T14" fmla="*/ 12 w 764"/>
                  <a:gd name="T15" fmla="*/ 24 h 129"/>
                  <a:gd name="T16" fmla="*/ 12 w 764"/>
                  <a:gd name="T17" fmla="*/ 12 h 129"/>
                  <a:gd name="T18" fmla="*/ 0 w 764"/>
                  <a:gd name="T19" fmla="*/ 12 h 129"/>
                  <a:gd name="T20" fmla="*/ 0 w 764"/>
                  <a:gd name="T21" fmla="*/ 117 h 129"/>
                  <a:gd name="T22" fmla="*/ 4 w 764"/>
                  <a:gd name="T23" fmla="*/ 126 h 129"/>
                  <a:gd name="T24" fmla="*/ 12 w 764"/>
                  <a:gd name="T25" fmla="*/ 129 h 129"/>
                  <a:gd name="T26" fmla="*/ 752 w 764"/>
                  <a:gd name="T27" fmla="*/ 129 h 129"/>
                  <a:gd name="T28" fmla="*/ 761 w 764"/>
                  <a:gd name="T29" fmla="*/ 126 h 129"/>
                  <a:gd name="T30" fmla="*/ 764 w 764"/>
                  <a:gd name="T31" fmla="*/ 117 h 129"/>
                  <a:gd name="T32" fmla="*/ 764 w 764"/>
                  <a:gd name="T33" fmla="*/ 12 h 129"/>
                  <a:gd name="T34" fmla="*/ 761 w 764"/>
                  <a:gd name="T35" fmla="*/ 4 h 129"/>
                  <a:gd name="T36" fmla="*/ 752 w 764"/>
                  <a:gd name="T37" fmla="*/ 0 h 129"/>
                  <a:gd name="T38" fmla="*/ 12 w 764"/>
                  <a:gd name="T39" fmla="*/ 0 h 129"/>
                  <a:gd name="T40" fmla="*/ 4 w 764"/>
                  <a:gd name="T41" fmla="*/ 4 h 129"/>
                  <a:gd name="T42" fmla="*/ 0 w 764"/>
                  <a:gd name="T43" fmla="*/ 12 h 129"/>
                  <a:gd name="T44" fmla="*/ 12 w 764"/>
                  <a:gd name="T45"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4" h="129">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6"/>
                    </a:cubicBezTo>
                    <a:cubicBezTo>
                      <a:pt x="6" y="128"/>
                      <a:pt x="9" y="129"/>
                      <a:pt x="12" y="129"/>
                    </a:cubicBezTo>
                    <a:cubicBezTo>
                      <a:pt x="752" y="129"/>
                      <a:pt x="752" y="129"/>
                      <a:pt x="752" y="129"/>
                    </a:cubicBezTo>
                    <a:cubicBezTo>
                      <a:pt x="755" y="129"/>
                      <a:pt x="758" y="128"/>
                      <a:pt x="761" y="126"/>
                    </a:cubicBezTo>
                    <a:cubicBezTo>
                      <a:pt x="763" y="123"/>
                      <a:pt x="764" y="120"/>
                      <a:pt x="764" y="117"/>
                    </a:cubicBezTo>
                    <a:cubicBezTo>
                      <a:pt x="764" y="12"/>
                      <a:pt x="764" y="12"/>
                      <a:pt x="764" y="12"/>
                    </a:cubicBezTo>
                    <a:cubicBezTo>
                      <a:pt x="764" y="9"/>
                      <a:pt x="763" y="6"/>
                      <a:pt x="761" y="4"/>
                    </a:cubicBezTo>
                    <a:cubicBezTo>
                      <a:pt x="758" y="2"/>
                      <a:pt x="755" y="0"/>
                      <a:pt x="752" y="0"/>
                    </a:cubicBezTo>
                    <a:cubicBezTo>
                      <a:pt x="12" y="0"/>
                      <a:pt x="12" y="0"/>
                      <a:pt x="12" y="0"/>
                    </a:cubicBezTo>
                    <a:cubicBezTo>
                      <a:pt x="9" y="0"/>
                      <a:pt x="6" y="2"/>
                      <a:pt x="4" y="4"/>
                    </a:cubicBezTo>
                    <a:cubicBezTo>
                      <a:pt x="1" y="6"/>
                      <a:pt x="0" y="9"/>
                      <a:pt x="0" y="12"/>
                    </a:cubicBezTo>
                    <a:lnTo>
                      <a:pt x="12"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8" name="Rectangle 18">
                <a:extLst>
                  <a:ext uri="{FF2B5EF4-FFF2-40B4-BE49-F238E27FC236}">
                    <a16:creationId xmlns:a16="http://schemas.microsoft.com/office/drawing/2014/main" xmlns="" id="{A6E7E697-AC34-400D-AFA8-44BF238567CA}"/>
                  </a:ext>
                </a:extLst>
              </p:cNvPr>
              <p:cNvSpPr>
                <a:spLocks noChangeArrowheads="1"/>
              </p:cNvSpPr>
              <p:nvPr/>
            </p:nvSpPr>
            <p:spPr bwMode="auto">
              <a:xfrm>
                <a:off x="1490663" y="3952876"/>
                <a:ext cx="2206625" cy="314325"/>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9" name="Rectangle 19">
                <a:extLst>
                  <a:ext uri="{FF2B5EF4-FFF2-40B4-BE49-F238E27FC236}">
                    <a16:creationId xmlns:a16="http://schemas.microsoft.com/office/drawing/2014/main" xmlns="" id="{AD1A4358-AAAD-49A3-A004-5981BE07F343}"/>
                  </a:ext>
                </a:extLst>
              </p:cNvPr>
              <p:cNvSpPr>
                <a:spLocks noChangeArrowheads="1"/>
              </p:cNvSpPr>
              <p:nvPr/>
            </p:nvSpPr>
            <p:spPr bwMode="auto">
              <a:xfrm>
                <a:off x="1490663" y="3952876"/>
                <a:ext cx="22066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0" name="Freeform 20">
                <a:extLst>
                  <a:ext uri="{FF2B5EF4-FFF2-40B4-BE49-F238E27FC236}">
                    <a16:creationId xmlns:a16="http://schemas.microsoft.com/office/drawing/2014/main" xmlns="" id="{3CE0DD67-A709-4B8B-BC84-F9068D4EF200}"/>
                  </a:ext>
                </a:extLst>
              </p:cNvPr>
              <p:cNvSpPr>
                <a:spLocks/>
              </p:cNvSpPr>
              <p:nvPr/>
            </p:nvSpPr>
            <p:spPr bwMode="auto">
              <a:xfrm>
                <a:off x="1455738" y="3917951"/>
                <a:ext cx="2278063" cy="384175"/>
              </a:xfrm>
              <a:custGeom>
                <a:avLst/>
                <a:gdLst>
                  <a:gd name="T0" fmla="*/ 12 w 764"/>
                  <a:gd name="T1" fmla="*/ 12 h 129"/>
                  <a:gd name="T2" fmla="*/ 12 w 764"/>
                  <a:gd name="T3" fmla="*/ 24 h 129"/>
                  <a:gd name="T4" fmla="*/ 740 w 764"/>
                  <a:gd name="T5" fmla="*/ 24 h 129"/>
                  <a:gd name="T6" fmla="*/ 740 w 764"/>
                  <a:gd name="T7" fmla="*/ 105 h 129"/>
                  <a:gd name="T8" fmla="*/ 24 w 764"/>
                  <a:gd name="T9" fmla="*/ 105 h 129"/>
                  <a:gd name="T10" fmla="*/ 24 w 764"/>
                  <a:gd name="T11" fmla="*/ 12 h 129"/>
                  <a:gd name="T12" fmla="*/ 12 w 764"/>
                  <a:gd name="T13" fmla="*/ 12 h 129"/>
                  <a:gd name="T14" fmla="*/ 12 w 764"/>
                  <a:gd name="T15" fmla="*/ 24 h 129"/>
                  <a:gd name="T16" fmla="*/ 12 w 764"/>
                  <a:gd name="T17" fmla="*/ 12 h 129"/>
                  <a:gd name="T18" fmla="*/ 0 w 764"/>
                  <a:gd name="T19" fmla="*/ 12 h 129"/>
                  <a:gd name="T20" fmla="*/ 0 w 764"/>
                  <a:gd name="T21" fmla="*/ 117 h 129"/>
                  <a:gd name="T22" fmla="*/ 4 w 764"/>
                  <a:gd name="T23" fmla="*/ 125 h 129"/>
                  <a:gd name="T24" fmla="*/ 12 w 764"/>
                  <a:gd name="T25" fmla="*/ 129 h 129"/>
                  <a:gd name="T26" fmla="*/ 752 w 764"/>
                  <a:gd name="T27" fmla="*/ 129 h 129"/>
                  <a:gd name="T28" fmla="*/ 761 w 764"/>
                  <a:gd name="T29" fmla="*/ 125 h 129"/>
                  <a:gd name="T30" fmla="*/ 764 w 764"/>
                  <a:gd name="T31" fmla="*/ 117 h 129"/>
                  <a:gd name="T32" fmla="*/ 764 w 764"/>
                  <a:gd name="T33" fmla="*/ 12 h 129"/>
                  <a:gd name="T34" fmla="*/ 761 w 764"/>
                  <a:gd name="T35" fmla="*/ 3 h 129"/>
                  <a:gd name="T36" fmla="*/ 752 w 764"/>
                  <a:gd name="T37" fmla="*/ 0 h 129"/>
                  <a:gd name="T38" fmla="*/ 12 w 764"/>
                  <a:gd name="T39" fmla="*/ 0 h 129"/>
                  <a:gd name="T40" fmla="*/ 4 w 764"/>
                  <a:gd name="T41" fmla="*/ 3 h 129"/>
                  <a:gd name="T42" fmla="*/ 0 w 764"/>
                  <a:gd name="T43" fmla="*/ 12 h 129"/>
                  <a:gd name="T44" fmla="*/ 12 w 764"/>
                  <a:gd name="T45"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4" h="129">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5"/>
                    </a:cubicBezTo>
                    <a:cubicBezTo>
                      <a:pt x="6" y="128"/>
                      <a:pt x="9" y="129"/>
                      <a:pt x="12" y="129"/>
                    </a:cubicBezTo>
                    <a:cubicBezTo>
                      <a:pt x="752" y="129"/>
                      <a:pt x="752" y="129"/>
                      <a:pt x="752" y="129"/>
                    </a:cubicBezTo>
                    <a:cubicBezTo>
                      <a:pt x="755" y="129"/>
                      <a:pt x="758" y="128"/>
                      <a:pt x="761" y="125"/>
                    </a:cubicBezTo>
                    <a:cubicBezTo>
                      <a:pt x="763" y="123"/>
                      <a:pt x="764" y="120"/>
                      <a:pt x="764" y="117"/>
                    </a:cubicBezTo>
                    <a:cubicBezTo>
                      <a:pt x="764" y="12"/>
                      <a:pt x="764" y="12"/>
                      <a:pt x="764" y="12"/>
                    </a:cubicBezTo>
                    <a:cubicBezTo>
                      <a:pt x="764" y="9"/>
                      <a:pt x="763" y="6"/>
                      <a:pt x="761" y="3"/>
                    </a:cubicBezTo>
                    <a:cubicBezTo>
                      <a:pt x="758" y="1"/>
                      <a:pt x="755" y="0"/>
                      <a:pt x="752" y="0"/>
                    </a:cubicBezTo>
                    <a:cubicBezTo>
                      <a:pt x="12" y="0"/>
                      <a:pt x="12" y="0"/>
                      <a:pt x="12" y="0"/>
                    </a:cubicBezTo>
                    <a:cubicBezTo>
                      <a:pt x="9" y="0"/>
                      <a:pt x="6" y="1"/>
                      <a:pt x="4" y="3"/>
                    </a:cubicBezTo>
                    <a:cubicBezTo>
                      <a:pt x="1" y="6"/>
                      <a:pt x="0" y="9"/>
                      <a:pt x="0" y="12"/>
                    </a:cubicBezTo>
                    <a:cubicBezTo>
                      <a:pt x="12" y="12"/>
                      <a:pt x="12" y="12"/>
                      <a:pt x="12"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2" name="Freeform 21">
                <a:extLst>
                  <a:ext uri="{FF2B5EF4-FFF2-40B4-BE49-F238E27FC236}">
                    <a16:creationId xmlns:a16="http://schemas.microsoft.com/office/drawing/2014/main" xmlns="" id="{8A6BE35D-BA93-4638-9C44-FCA68ED17909}"/>
                  </a:ext>
                </a:extLst>
              </p:cNvPr>
              <p:cNvSpPr>
                <a:spLocks/>
              </p:cNvSpPr>
              <p:nvPr/>
            </p:nvSpPr>
            <p:spPr bwMode="auto">
              <a:xfrm>
                <a:off x="2559050" y="2436813"/>
                <a:ext cx="71438" cy="177800"/>
              </a:xfrm>
              <a:custGeom>
                <a:avLst/>
                <a:gdLst>
                  <a:gd name="T0" fmla="*/ 0 w 24"/>
                  <a:gd name="T1" fmla="*/ 12 h 60"/>
                  <a:gd name="T2" fmla="*/ 0 w 24"/>
                  <a:gd name="T3" fmla="*/ 48 h 60"/>
                  <a:gd name="T4" fmla="*/ 12 w 24"/>
                  <a:gd name="T5" fmla="*/ 60 h 60"/>
                  <a:gd name="T6" fmla="*/ 24 w 24"/>
                  <a:gd name="T7" fmla="*/ 48 h 60"/>
                  <a:gd name="T8" fmla="*/ 24 w 24"/>
                  <a:gd name="T9" fmla="*/ 12 h 60"/>
                  <a:gd name="T10" fmla="*/ 12 w 24"/>
                  <a:gd name="T11" fmla="*/ 0 h 60"/>
                  <a:gd name="T12" fmla="*/ 0 w 24"/>
                  <a:gd name="T13" fmla="*/ 12 h 60"/>
                </a:gdLst>
                <a:ahLst/>
                <a:cxnLst>
                  <a:cxn ang="0">
                    <a:pos x="T0" y="T1"/>
                  </a:cxn>
                  <a:cxn ang="0">
                    <a:pos x="T2" y="T3"/>
                  </a:cxn>
                  <a:cxn ang="0">
                    <a:pos x="T4" y="T5"/>
                  </a:cxn>
                  <a:cxn ang="0">
                    <a:pos x="T6" y="T7"/>
                  </a:cxn>
                  <a:cxn ang="0">
                    <a:pos x="T8" y="T9"/>
                  </a:cxn>
                  <a:cxn ang="0">
                    <a:pos x="T10" y="T11"/>
                  </a:cxn>
                  <a:cxn ang="0">
                    <a:pos x="T12" y="T13"/>
                  </a:cxn>
                </a:cxnLst>
                <a:rect l="0" t="0" r="r" b="b"/>
                <a:pathLst>
                  <a:path w="24" h="6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5"/>
                      <a:pt x="19" y="0"/>
                      <a:pt x="12" y="0"/>
                    </a:cubicBezTo>
                    <a:cubicBezTo>
                      <a:pt x="5" y="0"/>
                      <a:pt x="0" y="5"/>
                      <a:pt x="0"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3" name="Freeform 22">
                <a:extLst>
                  <a:ext uri="{FF2B5EF4-FFF2-40B4-BE49-F238E27FC236}">
                    <a16:creationId xmlns:a16="http://schemas.microsoft.com/office/drawing/2014/main" xmlns="" id="{A1E29E37-47DD-4DA9-9121-C2A5CBEF3F99}"/>
                  </a:ext>
                </a:extLst>
              </p:cNvPr>
              <p:cNvSpPr>
                <a:spLocks/>
              </p:cNvSpPr>
              <p:nvPr/>
            </p:nvSpPr>
            <p:spPr bwMode="auto">
              <a:xfrm>
                <a:off x="2559050" y="2678113"/>
                <a:ext cx="71438" cy="179388"/>
              </a:xfrm>
              <a:custGeom>
                <a:avLst/>
                <a:gdLst>
                  <a:gd name="T0" fmla="*/ 0 w 24"/>
                  <a:gd name="T1" fmla="*/ 12 h 60"/>
                  <a:gd name="T2" fmla="*/ 0 w 24"/>
                  <a:gd name="T3" fmla="*/ 48 h 60"/>
                  <a:gd name="T4" fmla="*/ 12 w 24"/>
                  <a:gd name="T5" fmla="*/ 60 h 60"/>
                  <a:gd name="T6" fmla="*/ 24 w 24"/>
                  <a:gd name="T7" fmla="*/ 48 h 60"/>
                  <a:gd name="T8" fmla="*/ 24 w 24"/>
                  <a:gd name="T9" fmla="*/ 12 h 60"/>
                  <a:gd name="T10" fmla="*/ 12 w 24"/>
                  <a:gd name="T11" fmla="*/ 0 h 60"/>
                  <a:gd name="T12" fmla="*/ 0 w 24"/>
                  <a:gd name="T13" fmla="*/ 12 h 60"/>
                </a:gdLst>
                <a:ahLst/>
                <a:cxnLst>
                  <a:cxn ang="0">
                    <a:pos x="T0" y="T1"/>
                  </a:cxn>
                  <a:cxn ang="0">
                    <a:pos x="T2" y="T3"/>
                  </a:cxn>
                  <a:cxn ang="0">
                    <a:pos x="T4" y="T5"/>
                  </a:cxn>
                  <a:cxn ang="0">
                    <a:pos x="T6" y="T7"/>
                  </a:cxn>
                  <a:cxn ang="0">
                    <a:pos x="T8" y="T9"/>
                  </a:cxn>
                  <a:cxn ang="0">
                    <a:pos x="T10" y="T11"/>
                  </a:cxn>
                  <a:cxn ang="0">
                    <a:pos x="T12" y="T13"/>
                  </a:cxn>
                </a:cxnLst>
                <a:rect l="0" t="0" r="r" b="b"/>
                <a:pathLst>
                  <a:path w="24" h="6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6"/>
                      <a:pt x="19" y="0"/>
                      <a:pt x="12" y="0"/>
                    </a:cubicBezTo>
                    <a:cubicBezTo>
                      <a:pt x="5" y="0"/>
                      <a:pt x="0" y="6"/>
                      <a:pt x="0"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Freeform 23">
                <a:extLst>
                  <a:ext uri="{FF2B5EF4-FFF2-40B4-BE49-F238E27FC236}">
                    <a16:creationId xmlns:a16="http://schemas.microsoft.com/office/drawing/2014/main" xmlns="" id="{4FE0DDDB-CF17-4BC1-B345-73D993F098EB}"/>
                  </a:ext>
                </a:extLst>
              </p:cNvPr>
              <p:cNvSpPr>
                <a:spLocks/>
              </p:cNvSpPr>
              <p:nvPr/>
            </p:nvSpPr>
            <p:spPr bwMode="auto">
              <a:xfrm>
                <a:off x="3563938" y="3198813"/>
                <a:ext cx="1452563" cy="1651000"/>
              </a:xfrm>
              <a:custGeom>
                <a:avLst/>
                <a:gdLst>
                  <a:gd name="T0" fmla="*/ 383 w 487"/>
                  <a:gd name="T1" fmla="*/ 0 h 554"/>
                  <a:gd name="T2" fmla="*/ 0 w 487"/>
                  <a:gd name="T3" fmla="*/ 456 h 554"/>
                  <a:gd name="T4" fmla="*/ 49 w 487"/>
                  <a:gd name="T5" fmla="*/ 554 h 554"/>
                  <a:gd name="T6" fmla="*/ 51 w 487"/>
                  <a:gd name="T7" fmla="*/ 553 h 554"/>
                  <a:gd name="T8" fmla="*/ 487 w 487"/>
                  <a:gd name="T9" fmla="*/ 32 h 554"/>
                  <a:gd name="T10" fmla="*/ 487 w 487"/>
                  <a:gd name="T11" fmla="*/ 30 h 554"/>
                  <a:gd name="T12" fmla="*/ 383 w 487"/>
                  <a:gd name="T13" fmla="*/ 0 h 554"/>
                </a:gdLst>
                <a:ahLst/>
                <a:cxnLst>
                  <a:cxn ang="0">
                    <a:pos x="T0" y="T1"/>
                  </a:cxn>
                  <a:cxn ang="0">
                    <a:pos x="T2" y="T3"/>
                  </a:cxn>
                  <a:cxn ang="0">
                    <a:pos x="T4" y="T5"/>
                  </a:cxn>
                  <a:cxn ang="0">
                    <a:pos x="T6" y="T7"/>
                  </a:cxn>
                  <a:cxn ang="0">
                    <a:pos x="T8" y="T9"/>
                  </a:cxn>
                  <a:cxn ang="0">
                    <a:pos x="T10" y="T11"/>
                  </a:cxn>
                  <a:cxn ang="0">
                    <a:pos x="T12" y="T13"/>
                  </a:cxn>
                </a:cxnLst>
                <a:rect l="0" t="0" r="r" b="b"/>
                <a:pathLst>
                  <a:path w="487" h="554">
                    <a:moveTo>
                      <a:pt x="383" y="0"/>
                    </a:moveTo>
                    <a:cubicBezTo>
                      <a:pt x="325" y="200"/>
                      <a:pt x="184" y="365"/>
                      <a:pt x="0" y="456"/>
                    </a:cubicBezTo>
                    <a:cubicBezTo>
                      <a:pt x="11" y="491"/>
                      <a:pt x="28" y="524"/>
                      <a:pt x="49" y="554"/>
                    </a:cubicBezTo>
                    <a:cubicBezTo>
                      <a:pt x="49" y="554"/>
                      <a:pt x="50" y="553"/>
                      <a:pt x="51" y="553"/>
                    </a:cubicBezTo>
                    <a:cubicBezTo>
                      <a:pt x="260" y="449"/>
                      <a:pt x="420" y="261"/>
                      <a:pt x="487" y="32"/>
                    </a:cubicBezTo>
                    <a:cubicBezTo>
                      <a:pt x="487" y="32"/>
                      <a:pt x="487" y="31"/>
                      <a:pt x="487" y="30"/>
                    </a:cubicBezTo>
                    <a:cubicBezTo>
                      <a:pt x="455" y="15"/>
                      <a:pt x="420" y="4"/>
                      <a:pt x="383"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Freeform 24">
                <a:extLst>
                  <a:ext uri="{FF2B5EF4-FFF2-40B4-BE49-F238E27FC236}">
                    <a16:creationId xmlns:a16="http://schemas.microsoft.com/office/drawing/2014/main" xmlns="" id="{EE5D997E-C1D7-4A9E-B180-CA2CCEAA085A}"/>
                  </a:ext>
                </a:extLst>
              </p:cNvPr>
              <p:cNvSpPr>
                <a:spLocks/>
              </p:cNvSpPr>
              <p:nvPr/>
            </p:nvSpPr>
            <p:spPr bwMode="auto">
              <a:xfrm>
                <a:off x="3709988" y="3289301"/>
                <a:ext cx="1338263" cy="1590675"/>
              </a:xfrm>
              <a:custGeom>
                <a:avLst/>
                <a:gdLst>
                  <a:gd name="T0" fmla="*/ 438 w 449"/>
                  <a:gd name="T1" fmla="*/ 0 h 534"/>
                  <a:gd name="T2" fmla="*/ 438 w 449"/>
                  <a:gd name="T3" fmla="*/ 2 h 534"/>
                  <a:gd name="T4" fmla="*/ 2 w 449"/>
                  <a:gd name="T5" fmla="*/ 523 h 534"/>
                  <a:gd name="T6" fmla="*/ 0 w 449"/>
                  <a:gd name="T7" fmla="*/ 524 h 534"/>
                  <a:gd name="T8" fmla="*/ 7 w 449"/>
                  <a:gd name="T9" fmla="*/ 534 h 534"/>
                  <a:gd name="T10" fmla="*/ 449 w 449"/>
                  <a:gd name="T11" fmla="*/ 6 h 534"/>
                  <a:gd name="T12" fmla="*/ 438 w 449"/>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49" h="534">
                    <a:moveTo>
                      <a:pt x="438" y="0"/>
                    </a:moveTo>
                    <a:cubicBezTo>
                      <a:pt x="438" y="1"/>
                      <a:pt x="438" y="2"/>
                      <a:pt x="438" y="2"/>
                    </a:cubicBezTo>
                    <a:cubicBezTo>
                      <a:pt x="371" y="231"/>
                      <a:pt x="211" y="419"/>
                      <a:pt x="2" y="523"/>
                    </a:cubicBezTo>
                    <a:cubicBezTo>
                      <a:pt x="1" y="523"/>
                      <a:pt x="0" y="524"/>
                      <a:pt x="0" y="524"/>
                    </a:cubicBezTo>
                    <a:cubicBezTo>
                      <a:pt x="2" y="527"/>
                      <a:pt x="4" y="531"/>
                      <a:pt x="7" y="534"/>
                    </a:cubicBezTo>
                    <a:cubicBezTo>
                      <a:pt x="219" y="428"/>
                      <a:pt x="382" y="237"/>
                      <a:pt x="449" y="6"/>
                    </a:cubicBezTo>
                    <a:cubicBezTo>
                      <a:pt x="446" y="4"/>
                      <a:pt x="442" y="2"/>
                      <a:pt x="43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Freeform 25">
                <a:extLst>
                  <a:ext uri="{FF2B5EF4-FFF2-40B4-BE49-F238E27FC236}">
                    <a16:creationId xmlns:a16="http://schemas.microsoft.com/office/drawing/2014/main" xmlns="" id="{65082639-3D19-488B-BE71-6EEF59E11C01}"/>
                  </a:ext>
                </a:extLst>
              </p:cNvPr>
              <p:cNvSpPr>
                <a:spLocks/>
              </p:cNvSpPr>
              <p:nvPr/>
            </p:nvSpPr>
            <p:spPr bwMode="auto">
              <a:xfrm>
                <a:off x="3519488" y="3190876"/>
                <a:ext cx="1111250" cy="1298575"/>
              </a:xfrm>
              <a:custGeom>
                <a:avLst/>
                <a:gdLst>
                  <a:gd name="T0" fmla="*/ 352 w 373"/>
                  <a:gd name="T1" fmla="*/ 0 h 436"/>
                  <a:gd name="T2" fmla="*/ 16 w 373"/>
                  <a:gd name="T3" fmla="*/ 244 h 436"/>
                  <a:gd name="T4" fmla="*/ 60 w 373"/>
                  <a:gd name="T5" fmla="*/ 244 h 436"/>
                  <a:gd name="T6" fmla="*/ 69 w 373"/>
                  <a:gd name="T7" fmla="*/ 247 h 436"/>
                  <a:gd name="T8" fmla="*/ 72 w 373"/>
                  <a:gd name="T9" fmla="*/ 256 h 436"/>
                  <a:gd name="T10" fmla="*/ 72 w 373"/>
                  <a:gd name="T11" fmla="*/ 361 h 436"/>
                  <a:gd name="T12" fmla="*/ 69 w 373"/>
                  <a:gd name="T13" fmla="*/ 369 h 436"/>
                  <a:gd name="T14" fmla="*/ 60 w 373"/>
                  <a:gd name="T15" fmla="*/ 373 h 436"/>
                  <a:gd name="T16" fmla="*/ 0 w 373"/>
                  <a:gd name="T17" fmla="*/ 373 h 436"/>
                  <a:gd name="T18" fmla="*/ 9 w 373"/>
                  <a:gd name="T19" fmla="*/ 436 h 436"/>
                  <a:gd name="T20" fmla="*/ 194 w 373"/>
                  <a:gd name="T21" fmla="*/ 302 h 436"/>
                  <a:gd name="T22" fmla="*/ 373 w 373"/>
                  <a:gd name="T23" fmla="*/ 0 h 436"/>
                  <a:gd name="T24" fmla="*/ 352 w 373"/>
                  <a:gd name="T2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36">
                    <a:moveTo>
                      <a:pt x="352" y="0"/>
                    </a:moveTo>
                    <a:cubicBezTo>
                      <a:pt x="195" y="0"/>
                      <a:pt x="62" y="102"/>
                      <a:pt x="16" y="244"/>
                    </a:cubicBezTo>
                    <a:cubicBezTo>
                      <a:pt x="60" y="244"/>
                      <a:pt x="60" y="244"/>
                      <a:pt x="60" y="244"/>
                    </a:cubicBezTo>
                    <a:cubicBezTo>
                      <a:pt x="63" y="244"/>
                      <a:pt x="66" y="245"/>
                      <a:pt x="69" y="247"/>
                    </a:cubicBezTo>
                    <a:cubicBezTo>
                      <a:pt x="71" y="250"/>
                      <a:pt x="72" y="253"/>
                      <a:pt x="72" y="256"/>
                    </a:cubicBezTo>
                    <a:cubicBezTo>
                      <a:pt x="72" y="361"/>
                      <a:pt x="72" y="361"/>
                      <a:pt x="72" y="361"/>
                    </a:cubicBezTo>
                    <a:cubicBezTo>
                      <a:pt x="72" y="364"/>
                      <a:pt x="71" y="367"/>
                      <a:pt x="69" y="369"/>
                    </a:cubicBezTo>
                    <a:cubicBezTo>
                      <a:pt x="66" y="372"/>
                      <a:pt x="63" y="373"/>
                      <a:pt x="60" y="373"/>
                    </a:cubicBezTo>
                    <a:cubicBezTo>
                      <a:pt x="0" y="373"/>
                      <a:pt x="0" y="373"/>
                      <a:pt x="0" y="373"/>
                    </a:cubicBezTo>
                    <a:cubicBezTo>
                      <a:pt x="1" y="394"/>
                      <a:pt x="4" y="415"/>
                      <a:pt x="9" y="436"/>
                    </a:cubicBezTo>
                    <a:cubicBezTo>
                      <a:pt x="77" y="401"/>
                      <a:pt x="140" y="356"/>
                      <a:pt x="194" y="302"/>
                    </a:cubicBezTo>
                    <a:cubicBezTo>
                      <a:pt x="277" y="219"/>
                      <a:pt x="339" y="116"/>
                      <a:pt x="373" y="0"/>
                    </a:cubicBezTo>
                    <a:cubicBezTo>
                      <a:pt x="366" y="0"/>
                      <a:pt x="359" y="0"/>
                      <a:pt x="352"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Freeform 26">
                <a:extLst>
                  <a:ext uri="{FF2B5EF4-FFF2-40B4-BE49-F238E27FC236}">
                    <a16:creationId xmlns:a16="http://schemas.microsoft.com/office/drawing/2014/main" xmlns="" id="{ED035B3B-B191-4563-9212-4D46372C2E54}"/>
                  </a:ext>
                </a:extLst>
              </p:cNvPr>
              <p:cNvSpPr>
                <a:spLocks/>
              </p:cNvSpPr>
              <p:nvPr/>
            </p:nvSpPr>
            <p:spPr bwMode="auto">
              <a:xfrm>
                <a:off x="3546475" y="3190876"/>
                <a:ext cx="1158875" cy="1366838"/>
              </a:xfrm>
              <a:custGeom>
                <a:avLst/>
                <a:gdLst>
                  <a:gd name="T0" fmla="*/ 364 w 389"/>
                  <a:gd name="T1" fmla="*/ 0 h 459"/>
                  <a:gd name="T2" fmla="*/ 185 w 389"/>
                  <a:gd name="T3" fmla="*/ 302 h 459"/>
                  <a:gd name="T4" fmla="*/ 0 w 389"/>
                  <a:gd name="T5" fmla="*/ 436 h 459"/>
                  <a:gd name="T6" fmla="*/ 6 w 389"/>
                  <a:gd name="T7" fmla="*/ 459 h 459"/>
                  <a:gd name="T8" fmla="*/ 389 w 389"/>
                  <a:gd name="T9" fmla="*/ 3 h 459"/>
                  <a:gd name="T10" fmla="*/ 364 w 389"/>
                  <a:gd name="T11" fmla="*/ 0 h 459"/>
                </a:gdLst>
                <a:ahLst/>
                <a:cxnLst>
                  <a:cxn ang="0">
                    <a:pos x="T0" y="T1"/>
                  </a:cxn>
                  <a:cxn ang="0">
                    <a:pos x="T2" y="T3"/>
                  </a:cxn>
                  <a:cxn ang="0">
                    <a:pos x="T4" y="T5"/>
                  </a:cxn>
                  <a:cxn ang="0">
                    <a:pos x="T6" y="T7"/>
                  </a:cxn>
                  <a:cxn ang="0">
                    <a:pos x="T8" y="T9"/>
                  </a:cxn>
                  <a:cxn ang="0">
                    <a:pos x="T10" y="T11"/>
                  </a:cxn>
                </a:cxnLst>
                <a:rect l="0" t="0" r="r" b="b"/>
                <a:pathLst>
                  <a:path w="389" h="459">
                    <a:moveTo>
                      <a:pt x="364" y="0"/>
                    </a:moveTo>
                    <a:cubicBezTo>
                      <a:pt x="330" y="116"/>
                      <a:pt x="268" y="219"/>
                      <a:pt x="185" y="302"/>
                    </a:cubicBezTo>
                    <a:cubicBezTo>
                      <a:pt x="131" y="356"/>
                      <a:pt x="68" y="401"/>
                      <a:pt x="0" y="436"/>
                    </a:cubicBezTo>
                    <a:cubicBezTo>
                      <a:pt x="2" y="444"/>
                      <a:pt x="4" y="451"/>
                      <a:pt x="6" y="459"/>
                    </a:cubicBezTo>
                    <a:cubicBezTo>
                      <a:pt x="190" y="368"/>
                      <a:pt x="331" y="203"/>
                      <a:pt x="389" y="3"/>
                    </a:cubicBezTo>
                    <a:cubicBezTo>
                      <a:pt x="380" y="2"/>
                      <a:pt x="372" y="1"/>
                      <a:pt x="364"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Freeform 27">
                <a:extLst>
                  <a:ext uri="{FF2B5EF4-FFF2-40B4-BE49-F238E27FC236}">
                    <a16:creationId xmlns:a16="http://schemas.microsoft.com/office/drawing/2014/main" xmlns="" id="{CE712AF7-5256-484A-B4BA-B429CE23F047}"/>
                  </a:ext>
                </a:extLst>
              </p:cNvPr>
              <p:cNvSpPr>
                <a:spLocks/>
              </p:cNvSpPr>
              <p:nvPr/>
            </p:nvSpPr>
            <p:spPr bwMode="auto">
              <a:xfrm>
                <a:off x="3516313" y="3989388"/>
                <a:ext cx="146050" cy="241300"/>
              </a:xfrm>
              <a:custGeom>
                <a:avLst/>
                <a:gdLst>
                  <a:gd name="T0" fmla="*/ 49 w 49"/>
                  <a:gd name="T1" fmla="*/ 0 h 81"/>
                  <a:gd name="T2" fmla="*/ 10 w 49"/>
                  <a:gd name="T3" fmla="*/ 0 h 81"/>
                  <a:gd name="T4" fmla="*/ 0 w 49"/>
                  <a:gd name="T5" fmla="*/ 81 h 81"/>
                  <a:gd name="T6" fmla="*/ 49 w 49"/>
                  <a:gd name="T7" fmla="*/ 81 h 81"/>
                  <a:gd name="T8" fmla="*/ 49 w 49"/>
                  <a:gd name="T9" fmla="*/ 0 h 81"/>
                </a:gdLst>
                <a:ahLst/>
                <a:cxnLst>
                  <a:cxn ang="0">
                    <a:pos x="T0" y="T1"/>
                  </a:cxn>
                  <a:cxn ang="0">
                    <a:pos x="T2" y="T3"/>
                  </a:cxn>
                  <a:cxn ang="0">
                    <a:pos x="T4" y="T5"/>
                  </a:cxn>
                  <a:cxn ang="0">
                    <a:pos x="T6" y="T7"/>
                  </a:cxn>
                  <a:cxn ang="0">
                    <a:pos x="T8" y="T9"/>
                  </a:cxn>
                </a:cxnLst>
                <a:rect l="0" t="0" r="r" b="b"/>
                <a:pathLst>
                  <a:path w="49" h="81">
                    <a:moveTo>
                      <a:pt x="49" y="0"/>
                    </a:moveTo>
                    <a:cubicBezTo>
                      <a:pt x="10" y="0"/>
                      <a:pt x="10" y="0"/>
                      <a:pt x="10" y="0"/>
                    </a:cubicBezTo>
                    <a:cubicBezTo>
                      <a:pt x="4" y="26"/>
                      <a:pt x="0" y="53"/>
                      <a:pt x="0" y="81"/>
                    </a:cubicBezTo>
                    <a:cubicBezTo>
                      <a:pt x="49" y="81"/>
                      <a:pt x="49" y="81"/>
                      <a:pt x="49" y="81"/>
                    </a:cubicBezTo>
                    <a:cubicBezTo>
                      <a:pt x="49" y="0"/>
                      <a:pt x="49" y="0"/>
                      <a:pt x="49"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Freeform 28">
                <a:extLst>
                  <a:ext uri="{FF2B5EF4-FFF2-40B4-BE49-F238E27FC236}">
                    <a16:creationId xmlns:a16="http://schemas.microsoft.com/office/drawing/2014/main" xmlns="" id="{3C991873-F850-4B9D-BC56-01664DD745D0}"/>
                  </a:ext>
                </a:extLst>
              </p:cNvPr>
              <p:cNvSpPr>
                <a:spLocks/>
              </p:cNvSpPr>
              <p:nvPr/>
            </p:nvSpPr>
            <p:spPr bwMode="auto">
              <a:xfrm>
                <a:off x="3516313" y="3917951"/>
                <a:ext cx="217488" cy="384175"/>
              </a:xfrm>
              <a:custGeom>
                <a:avLst/>
                <a:gdLst>
                  <a:gd name="T0" fmla="*/ 61 w 73"/>
                  <a:gd name="T1" fmla="*/ 0 h 129"/>
                  <a:gd name="T2" fmla="*/ 17 w 73"/>
                  <a:gd name="T3" fmla="*/ 0 h 129"/>
                  <a:gd name="T4" fmla="*/ 10 w 73"/>
                  <a:gd name="T5" fmla="*/ 24 h 129"/>
                  <a:gd name="T6" fmla="*/ 49 w 73"/>
                  <a:gd name="T7" fmla="*/ 24 h 129"/>
                  <a:gd name="T8" fmla="*/ 49 w 73"/>
                  <a:gd name="T9" fmla="*/ 105 h 129"/>
                  <a:gd name="T10" fmla="*/ 0 w 73"/>
                  <a:gd name="T11" fmla="*/ 105 h 129"/>
                  <a:gd name="T12" fmla="*/ 0 w 73"/>
                  <a:gd name="T13" fmla="*/ 109 h 129"/>
                  <a:gd name="T14" fmla="*/ 1 w 73"/>
                  <a:gd name="T15" fmla="*/ 129 h 129"/>
                  <a:gd name="T16" fmla="*/ 61 w 73"/>
                  <a:gd name="T17" fmla="*/ 129 h 129"/>
                  <a:gd name="T18" fmla="*/ 70 w 73"/>
                  <a:gd name="T19" fmla="*/ 125 h 129"/>
                  <a:gd name="T20" fmla="*/ 73 w 73"/>
                  <a:gd name="T21" fmla="*/ 117 h 129"/>
                  <a:gd name="T22" fmla="*/ 73 w 73"/>
                  <a:gd name="T23" fmla="*/ 12 h 129"/>
                  <a:gd name="T24" fmla="*/ 70 w 73"/>
                  <a:gd name="T25" fmla="*/ 3 h 129"/>
                  <a:gd name="T26" fmla="*/ 61 w 73"/>
                  <a:gd name="T2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29">
                    <a:moveTo>
                      <a:pt x="61" y="0"/>
                    </a:moveTo>
                    <a:cubicBezTo>
                      <a:pt x="17" y="0"/>
                      <a:pt x="17" y="0"/>
                      <a:pt x="17" y="0"/>
                    </a:cubicBezTo>
                    <a:cubicBezTo>
                      <a:pt x="15" y="8"/>
                      <a:pt x="12" y="16"/>
                      <a:pt x="10" y="24"/>
                    </a:cubicBezTo>
                    <a:cubicBezTo>
                      <a:pt x="49" y="24"/>
                      <a:pt x="49" y="24"/>
                      <a:pt x="49" y="24"/>
                    </a:cubicBezTo>
                    <a:cubicBezTo>
                      <a:pt x="49" y="105"/>
                      <a:pt x="49" y="105"/>
                      <a:pt x="49" y="105"/>
                    </a:cubicBezTo>
                    <a:cubicBezTo>
                      <a:pt x="0" y="105"/>
                      <a:pt x="0" y="105"/>
                      <a:pt x="0" y="105"/>
                    </a:cubicBezTo>
                    <a:cubicBezTo>
                      <a:pt x="0" y="106"/>
                      <a:pt x="0" y="108"/>
                      <a:pt x="0" y="109"/>
                    </a:cubicBezTo>
                    <a:cubicBezTo>
                      <a:pt x="0" y="116"/>
                      <a:pt x="0" y="122"/>
                      <a:pt x="1" y="129"/>
                    </a:cubicBezTo>
                    <a:cubicBezTo>
                      <a:pt x="61" y="129"/>
                      <a:pt x="61" y="129"/>
                      <a:pt x="61" y="129"/>
                    </a:cubicBezTo>
                    <a:cubicBezTo>
                      <a:pt x="64" y="129"/>
                      <a:pt x="67" y="128"/>
                      <a:pt x="70" y="125"/>
                    </a:cubicBezTo>
                    <a:cubicBezTo>
                      <a:pt x="72" y="123"/>
                      <a:pt x="73" y="120"/>
                      <a:pt x="73" y="117"/>
                    </a:cubicBezTo>
                    <a:cubicBezTo>
                      <a:pt x="73" y="12"/>
                      <a:pt x="73" y="12"/>
                      <a:pt x="73" y="12"/>
                    </a:cubicBezTo>
                    <a:cubicBezTo>
                      <a:pt x="73" y="9"/>
                      <a:pt x="72" y="6"/>
                      <a:pt x="70" y="3"/>
                    </a:cubicBezTo>
                    <a:cubicBezTo>
                      <a:pt x="67" y="1"/>
                      <a:pt x="64" y="0"/>
                      <a:pt x="6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Oval 29">
                <a:extLst>
                  <a:ext uri="{FF2B5EF4-FFF2-40B4-BE49-F238E27FC236}">
                    <a16:creationId xmlns:a16="http://schemas.microsoft.com/office/drawing/2014/main" xmlns="" id="{1E5C6E61-F912-41BB-BC4C-88003199C72B}"/>
                  </a:ext>
                </a:extLst>
              </p:cNvPr>
              <p:cNvSpPr>
                <a:spLocks noChangeArrowheads="1"/>
              </p:cNvSpPr>
              <p:nvPr/>
            </p:nvSpPr>
            <p:spPr bwMode="auto">
              <a:xfrm>
                <a:off x="3719513" y="3392488"/>
                <a:ext cx="1701800" cy="1700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Freeform 30">
                <a:extLst>
                  <a:ext uri="{FF2B5EF4-FFF2-40B4-BE49-F238E27FC236}">
                    <a16:creationId xmlns:a16="http://schemas.microsoft.com/office/drawing/2014/main" xmlns="" id="{4A3F5FC5-6D7C-43CB-98D1-04C13A76ECD8}"/>
                  </a:ext>
                </a:extLst>
              </p:cNvPr>
              <p:cNvSpPr>
                <a:spLocks/>
              </p:cNvSpPr>
              <p:nvPr/>
            </p:nvSpPr>
            <p:spPr bwMode="auto">
              <a:xfrm>
                <a:off x="4022725" y="3438526"/>
                <a:ext cx="1398588" cy="1654175"/>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Freeform 31">
                <a:extLst>
                  <a:ext uri="{FF2B5EF4-FFF2-40B4-BE49-F238E27FC236}">
                    <a16:creationId xmlns:a16="http://schemas.microsoft.com/office/drawing/2014/main" xmlns="" id="{ACAEE56A-7B7F-4D41-A864-0A9508DB8504}"/>
                  </a:ext>
                </a:extLst>
              </p:cNvPr>
              <p:cNvSpPr>
                <a:spLocks/>
              </p:cNvSpPr>
              <p:nvPr/>
            </p:nvSpPr>
            <p:spPr bwMode="auto">
              <a:xfrm>
                <a:off x="3683000" y="3357563"/>
                <a:ext cx="1774825" cy="1770063"/>
              </a:xfrm>
              <a:custGeom>
                <a:avLst/>
                <a:gdLst>
                  <a:gd name="T0" fmla="*/ 583 w 595"/>
                  <a:gd name="T1" fmla="*/ 297 h 594"/>
                  <a:gd name="T2" fmla="*/ 571 w 595"/>
                  <a:gd name="T3" fmla="*/ 297 h 594"/>
                  <a:gd name="T4" fmla="*/ 491 w 595"/>
                  <a:gd name="T5" fmla="*/ 490 h 594"/>
                  <a:gd name="T6" fmla="*/ 297 w 595"/>
                  <a:gd name="T7" fmla="*/ 570 h 594"/>
                  <a:gd name="T8" fmla="*/ 104 w 595"/>
                  <a:gd name="T9" fmla="*/ 490 h 594"/>
                  <a:gd name="T10" fmla="*/ 24 w 595"/>
                  <a:gd name="T11" fmla="*/ 297 h 594"/>
                  <a:gd name="T12" fmla="*/ 104 w 595"/>
                  <a:gd name="T13" fmla="*/ 104 h 594"/>
                  <a:gd name="T14" fmla="*/ 297 w 595"/>
                  <a:gd name="T15" fmla="*/ 24 h 594"/>
                  <a:gd name="T16" fmla="*/ 491 w 595"/>
                  <a:gd name="T17" fmla="*/ 104 h 594"/>
                  <a:gd name="T18" fmla="*/ 571 w 595"/>
                  <a:gd name="T19" fmla="*/ 297 h 594"/>
                  <a:gd name="T20" fmla="*/ 583 w 595"/>
                  <a:gd name="T21" fmla="*/ 297 h 594"/>
                  <a:gd name="T22" fmla="*/ 595 w 595"/>
                  <a:gd name="T23" fmla="*/ 297 h 594"/>
                  <a:gd name="T24" fmla="*/ 507 w 595"/>
                  <a:gd name="T25" fmla="*/ 87 h 594"/>
                  <a:gd name="T26" fmla="*/ 297 w 595"/>
                  <a:gd name="T27" fmla="*/ 0 h 594"/>
                  <a:gd name="T28" fmla="*/ 87 w 595"/>
                  <a:gd name="T29" fmla="*/ 87 h 594"/>
                  <a:gd name="T30" fmla="*/ 0 w 595"/>
                  <a:gd name="T31" fmla="*/ 297 h 594"/>
                  <a:gd name="T32" fmla="*/ 87 w 595"/>
                  <a:gd name="T33" fmla="*/ 507 h 594"/>
                  <a:gd name="T34" fmla="*/ 297 w 595"/>
                  <a:gd name="T35" fmla="*/ 594 h 594"/>
                  <a:gd name="T36" fmla="*/ 507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0" y="441"/>
                      <a:pt x="491" y="490"/>
                    </a:cubicBezTo>
                    <a:cubicBezTo>
                      <a:pt x="441" y="540"/>
                      <a:pt x="373" y="570"/>
                      <a:pt x="297" y="570"/>
                    </a:cubicBezTo>
                    <a:cubicBezTo>
                      <a:pt x="222" y="570"/>
                      <a:pt x="153" y="540"/>
                      <a:pt x="104" y="490"/>
                    </a:cubicBezTo>
                    <a:cubicBezTo>
                      <a:pt x="54" y="441"/>
                      <a:pt x="24" y="373"/>
                      <a:pt x="24" y="297"/>
                    </a:cubicBezTo>
                    <a:cubicBezTo>
                      <a:pt x="24" y="222"/>
                      <a:pt x="54" y="153"/>
                      <a:pt x="104" y="104"/>
                    </a:cubicBezTo>
                    <a:cubicBezTo>
                      <a:pt x="153" y="54"/>
                      <a:pt x="222" y="24"/>
                      <a:pt x="297" y="24"/>
                    </a:cubicBezTo>
                    <a:cubicBezTo>
                      <a:pt x="373" y="24"/>
                      <a:pt x="441" y="54"/>
                      <a:pt x="491" y="104"/>
                    </a:cubicBezTo>
                    <a:cubicBezTo>
                      <a:pt x="540" y="153"/>
                      <a:pt x="571" y="222"/>
                      <a:pt x="571" y="297"/>
                    </a:cubicBezTo>
                    <a:cubicBezTo>
                      <a:pt x="583" y="297"/>
                      <a:pt x="583" y="297"/>
                      <a:pt x="583" y="297"/>
                    </a:cubicBezTo>
                    <a:cubicBezTo>
                      <a:pt x="595" y="297"/>
                      <a:pt x="595" y="297"/>
                      <a:pt x="595" y="297"/>
                    </a:cubicBezTo>
                    <a:cubicBezTo>
                      <a:pt x="595" y="215"/>
                      <a:pt x="561" y="141"/>
                      <a:pt x="507" y="87"/>
                    </a:cubicBezTo>
                    <a:cubicBezTo>
                      <a:pt x="454" y="33"/>
                      <a:pt x="379" y="0"/>
                      <a:pt x="297" y="0"/>
                    </a:cubicBezTo>
                    <a:cubicBezTo>
                      <a:pt x="215" y="0"/>
                      <a:pt x="141" y="33"/>
                      <a:pt x="87" y="87"/>
                    </a:cubicBezTo>
                    <a:cubicBezTo>
                      <a:pt x="33" y="141"/>
                      <a:pt x="0" y="215"/>
                      <a:pt x="0" y="297"/>
                    </a:cubicBezTo>
                    <a:cubicBezTo>
                      <a:pt x="0" y="379"/>
                      <a:pt x="33" y="454"/>
                      <a:pt x="87" y="507"/>
                    </a:cubicBezTo>
                    <a:cubicBezTo>
                      <a:pt x="141" y="561"/>
                      <a:pt x="215" y="594"/>
                      <a:pt x="297" y="594"/>
                    </a:cubicBezTo>
                    <a:cubicBezTo>
                      <a:pt x="379" y="594"/>
                      <a:pt x="454" y="561"/>
                      <a:pt x="507" y="507"/>
                    </a:cubicBezTo>
                    <a:cubicBezTo>
                      <a:pt x="561"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Freeform 32">
                <a:extLst>
                  <a:ext uri="{FF2B5EF4-FFF2-40B4-BE49-F238E27FC236}">
                    <a16:creationId xmlns:a16="http://schemas.microsoft.com/office/drawing/2014/main" xmlns="" id="{051D5821-E732-48F5-B3C7-25C519938741}"/>
                  </a:ext>
                </a:extLst>
              </p:cNvPr>
              <p:cNvSpPr>
                <a:spLocks/>
              </p:cNvSpPr>
              <p:nvPr/>
            </p:nvSpPr>
            <p:spPr bwMode="auto">
              <a:xfrm>
                <a:off x="4138613" y="3810001"/>
                <a:ext cx="854075" cy="865188"/>
              </a:xfrm>
              <a:custGeom>
                <a:avLst/>
                <a:gdLst>
                  <a:gd name="T0" fmla="*/ 261 w 286"/>
                  <a:gd name="T1" fmla="*/ 177 h 290"/>
                  <a:gd name="T2" fmla="*/ 218 w 286"/>
                  <a:gd name="T3" fmla="*/ 241 h 290"/>
                  <a:gd name="T4" fmla="*/ 144 w 286"/>
                  <a:gd name="T5" fmla="*/ 266 h 290"/>
                  <a:gd name="T6" fmla="*/ 59 w 286"/>
                  <a:gd name="T7" fmla="*/ 230 h 290"/>
                  <a:gd name="T8" fmla="*/ 24 w 286"/>
                  <a:gd name="T9" fmla="*/ 145 h 290"/>
                  <a:gd name="T10" fmla="*/ 59 w 286"/>
                  <a:gd name="T11" fmla="*/ 60 h 290"/>
                  <a:gd name="T12" fmla="*/ 144 w 286"/>
                  <a:gd name="T13" fmla="*/ 24 h 290"/>
                  <a:gd name="T14" fmla="*/ 212 w 286"/>
                  <a:gd name="T15" fmla="*/ 45 h 290"/>
                  <a:gd name="T16" fmla="*/ 228 w 286"/>
                  <a:gd name="T17" fmla="*/ 42 h 290"/>
                  <a:gd name="T18" fmla="*/ 225 w 286"/>
                  <a:gd name="T19" fmla="*/ 25 h 290"/>
                  <a:gd name="T20" fmla="*/ 144 w 286"/>
                  <a:gd name="T21" fmla="*/ 0 h 290"/>
                  <a:gd name="T22" fmla="*/ 42 w 286"/>
                  <a:gd name="T23" fmla="*/ 43 h 290"/>
                  <a:gd name="T24" fmla="*/ 0 w 286"/>
                  <a:gd name="T25" fmla="*/ 145 h 290"/>
                  <a:gd name="T26" fmla="*/ 42 w 286"/>
                  <a:gd name="T27" fmla="*/ 247 h 290"/>
                  <a:gd name="T28" fmla="*/ 144 w 286"/>
                  <a:gd name="T29" fmla="*/ 290 h 290"/>
                  <a:gd name="T30" fmla="*/ 233 w 286"/>
                  <a:gd name="T31" fmla="*/ 260 h 290"/>
                  <a:gd name="T32" fmla="*/ 284 w 286"/>
                  <a:gd name="T33" fmla="*/ 183 h 290"/>
                  <a:gd name="T34" fmla="*/ 275 w 286"/>
                  <a:gd name="T35" fmla="*/ 169 h 290"/>
                  <a:gd name="T36" fmla="*/ 261 w 286"/>
                  <a:gd name="T37" fmla="*/ 17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290">
                    <a:moveTo>
                      <a:pt x="261" y="177"/>
                    </a:moveTo>
                    <a:cubicBezTo>
                      <a:pt x="254" y="203"/>
                      <a:pt x="238" y="225"/>
                      <a:pt x="218" y="241"/>
                    </a:cubicBezTo>
                    <a:cubicBezTo>
                      <a:pt x="198" y="256"/>
                      <a:pt x="172" y="266"/>
                      <a:pt x="144" y="266"/>
                    </a:cubicBezTo>
                    <a:cubicBezTo>
                      <a:pt x="111" y="266"/>
                      <a:pt x="81" y="252"/>
                      <a:pt x="59" y="230"/>
                    </a:cubicBezTo>
                    <a:cubicBezTo>
                      <a:pt x="37" y="209"/>
                      <a:pt x="24" y="178"/>
                      <a:pt x="24" y="145"/>
                    </a:cubicBezTo>
                    <a:cubicBezTo>
                      <a:pt x="24" y="112"/>
                      <a:pt x="37" y="82"/>
                      <a:pt x="59" y="60"/>
                    </a:cubicBezTo>
                    <a:cubicBezTo>
                      <a:pt x="81" y="38"/>
                      <a:pt x="111" y="24"/>
                      <a:pt x="144" y="24"/>
                    </a:cubicBezTo>
                    <a:cubicBezTo>
                      <a:pt x="169" y="24"/>
                      <a:pt x="192" y="32"/>
                      <a:pt x="212" y="45"/>
                    </a:cubicBezTo>
                    <a:cubicBezTo>
                      <a:pt x="217" y="49"/>
                      <a:pt x="225" y="47"/>
                      <a:pt x="228" y="42"/>
                    </a:cubicBezTo>
                    <a:cubicBezTo>
                      <a:pt x="232" y="36"/>
                      <a:pt x="231" y="29"/>
                      <a:pt x="225" y="25"/>
                    </a:cubicBezTo>
                    <a:cubicBezTo>
                      <a:pt x="202" y="10"/>
                      <a:pt x="174" y="0"/>
                      <a:pt x="144" y="0"/>
                    </a:cubicBezTo>
                    <a:cubicBezTo>
                      <a:pt x="104" y="0"/>
                      <a:pt x="68" y="17"/>
                      <a:pt x="42" y="43"/>
                    </a:cubicBezTo>
                    <a:cubicBezTo>
                      <a:pt x="16" y="69"/>
                      <a:pt x="0" y="105"/>
                      <a:pt x="0" y="145"/>
                    </a:cubicBezTo>
                    <a:cubicBezTo>
                      <a:pt x="0" y="185"/>
                      <a:pt x="16" y="221"/>
                      <a:pt x="42" y="247"/>
                    </a:cubicBezTo>
                    <a:cubicBezTo>
                      <a:pt x="68" y="274"/>
                      <a:pt x="104" y="290"/>
                      <a:pt x="144" y="290"/>
                    </a:cubicBezTo>
                    <a:cubicBezTo>
                      <a:pt x="178" y="290"/>
                      <a:pt x="208" y="279"/>
                      <a:pt x="233" y="260"/>
                    </a:cubicBezTo>
                    <a:cubicBezTo>
                      <a:pt x="257" y="241"/>
                      <a:pt x="275" y="214"/>
                      <a:pt x="284" y="183"/>
                    </a:cubicBezTo>
                    <a:cubicBezTo>
                      <a:pt x="286" y="177"/>
                      <a:pt x="282" y="170"/>
                      <a:pt x="275" y="169"/>
                    </a:cubicBezTo>
                    <a:cubicBezTo>
                      <a:pt x="269" y="167"/>
                      <a:pt x="262" y="171"/>
                      <a:pt x="261" y="177"/>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Freeform 33">
                <a:extLst>
                  <a:ext uri="{FF2B5EF4-FFF2-40B4-BE49-F238E27FC236}">
                    <a16:creationId xmlns:a16="http://schemas.microsoft.com/office/drawing/2014/main" xmlns="" id="{C0B47CA5-E9AC-4DE1-9E34-1170C92FABAB}"/>
                  </a:ext>
                </a:extLst>
              </p:cNvPr>
              <p:cNvSpPr>
                <a:spLocks/>
              </p:cNvSpPr>
              <p:nvPr/>
            </p:nvSpPr>
            <p:spPr bwMode="auto">
              <a:xfrm>
                <a:off x="4529138" y="3932238"/>
                <a:ext cx="495300" cy="352425"/>
              </a:xfrm>
              <a:custGeom>
                <a:avLst/>
                <a:gdLst>
                  <a:gd name="T0" fmla="*/ 20 w 166"/>
                  <a:gd name="T1" fmla="*/ 114 h 118"/>
                  <a:gd name="T2" fmla="*/ 159 w 166"/>
                  <a:gd name="T3" fmla="*/ 24 h 118"/>
                  <a:gd name="T4" fmla="*/ 163 w 166"/>
                  <a:gd name="T5" fmla="*/ 7 h 118"/>
                  <a:gd name="T6" fmla="*/ 146 w 166"/>
                  <a:gd name="T7" fmla="*/ 4 h 118"/>
                  <a:gd name="T8" fmla="*/ 7 w 166"/>
                  <a:gd name="T9" fmla="*/ 94 h 118"/>
                  <a:gd name="T10" fmla="*/ 3 w 166"/>
                  <a:gd name="T11" fmla="*/ 111 h 118"/>
                  <a:gd name="T12" fmla="*/ 20 w 166"/>
                  <a:gd name="T13" fmla="*/ 114 h 118"/>
                </a:gdLst>
                <a:ahLst/>
                <a:cxnLst>
                  <a:cxn ang="0">
                    <a:pos x="T0" y="T1"/>
                  </a:cxn>
                  <a:cxn ang="0">
                    <a:pos x="T2" y="T3"/>
                  </a:cxn>
                  <a:cxn ang="0">
                    <a:pos x="T4" y="T5"/>
                  </a:cxn>
                  <a:cxn ang="0">
                    <a:pos x="T6" y="T7"/>
                  </a:cxn>
                  <a:cxn ang="0">
                    <a:pos x="T8" y="T9"/>
                  </a:cxn>
                  <a:cxn ang="0">
                    <a:pos x="T10" y="T11"/>
                  </a:cxn>
                  <a:cxn ang="0">
                    <a:pos x="T12" y="T13"/>
                  </a:cxn>
                </a:cxnLst>
                <a:rect l="0" t="0" r="r" b="b"/>
                <a:pathLst>
                  <a:path w="166" h="118">
                    <a:moveTo>
                      <a:pt x="20" y="114"/>
                    </a:moveTo>
                    <a:cubicBezTo>
                      <a:pt x="159" y="24"/>
                      <a:pt x="159" y="24"/>
                      <a:pt x="159" y="24"/>
                    </a:cubicBezTo>
                    <a:cubicBezTo>
                      <a:pt x="165" y="20"/>
                      <a:pt x="166" y="13"/>
                      <a:pt x="163" y="7"/>
                    </a:cubicBezTo>
                    <a:cubicBezTo>
                      <a:pt x="159" y="2"/>
                      <a:pt x="152" y="0"/>
                      <a:pt x="146" y="4"/>
                    </a:cubicBezTo>
                    <a:cubicBezTo>
                      <a:pt x="7" y="94"/>
                      <a:pt x="7" y="94"/>
                      <a:pt x="7" y="94"/>
                    </a:cubicBezTo>
                    <a:cubicBezTo>
                      <a:pt x="1" y="98"/>
                      <a:pt x="0" y="105"/>
                      <a:pt x="3" y="111"/>
                    </a:cubicBezTo>
                    <a:cubicBezTo>
                      <a:pt x="7" y="116"/>
                      <a:pt x="14" y="118"/>
                      <a:pt x="20" y="114"/>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Freeform 34">
                <a:extLst>
                  <a:ext uri="{FF2B5EF4-FFF2-40B4-BE49-F238E27FC236}">
                    <a16:creationId xmlns:a16="http://schemas.microsoft.com/office/drawing/2014/main" xmlns="" id="{9622EBEC-E846-4FCC-8C1E-D41B79D8504C}"/>
                  </a:ext>
                </a:extLst>
              </p:cNvPr>
              <p:cNvSpPr>
                <a:spLocks/>
              </p:cNvSpPr>
              <p:nvPr/>
            </p:nvSpPr>
            <p:spPr bwMode="auto">
              <a:xfrm>
                <a:off x="4532313" y="4206876"/>
                <a:ext cx="566738" cy="71438"/>
              </a:xfrm>
              <a:custGeom>
                <a:avLst/>
                <a:gdLst>
                  <a:gd name="T0" fmla="*/ 12 w 190"/>
                  <a:gd name="T1" fmla="*/ 24 h 24"/>
                  <a:gd name="T2" fmla="*/ 178 w 190"/>
                  <a:gd name="T3" fmla="*/ 24 h 24"/>
                  <a:gd name="T4" fmla="*/ 190 w 190"/>
                  <a:gd name="T5" fmla="*/ 12 h 24"/>
                  <a:gd name="T6" fmla="*/ 178 w 190"/>
                  <a:gd name="T7" fmla="*/ 0 h 24"/>
                  <a:gd name="T8" fmla="*/ 12 w 190"/>
                  <a:gd name="T9" fmla="*/ 0 h 24"/>
                  <a:gd name="T10" fmla="*/ 0 w 190"/>
                  <a:gd name="T11" fmla="*/ 12 h 24"/>
                  <a:gd name="T12" fmla="*/ 12 w 190"/>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0" h="24">
                    <a:moveTo>
                      <a:pt x="12" y="24"/>
                    </a:moveTo>
                    <a:cubicBezTo>
                      <a:pt x="178" y="24"/>
                      <a:pt x="178" y="24"/>
                      <a:pt x="178" y="24"/>
                    </a:cubicBezTo>
                    <a:cubicBezTo>
                      <a:pt x="185" y="24"/>
                      <a:pt x="190" y="19"/>
                      <a:pt x="190" y="12"/>
                    </a:cubicBezTo>
                    <a:cubicBezTo>
                      <a:pt x="190" y="6"/>
                      <a:pt x="185" y="0"/>
                      <a:pt x="178" y="0"/>
                    </a:cubicBezTo>
                    <a:cubicBezTo>
                      <a:pt x="12" y="0"/>
                      <a:pt x="12" y="0"/>
                      <a:pt x="12" y="0"/>
                    </a:cubicBezTo>
                    <a:cubicBezTo>
                      <a:pt x="6" y="0"/>
                      <a:pt x="0" y="6"/>
                      <a:pt x="0" y="12"/>
                    </a:cubicBezTo>
                    <a:cubicBezTo>
                      <a:pt x="0" y="19"/>
                      <a:pt x="6" y="24"/>
                      <a:pt x="12" y="24"/>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Freeform 35">
                <a:extLst>
                  <a:ext uri="{FF2B5EF4-FFF2-40B4-BE49-F238E27FC236}">
                    <a16:creationId xmlns:a16="http://schemas.microsoft.com/office/drawing/2014/main" xmlns="" id="{3D254F74-B57C-43ED-B3F6-EF177C61A673}"/>
                  </a:ext>
                </a:extLst>
              </p:cNvPr>
              <p:cNvSpPr>
                <a:spLocks/>
              </p:cNvSpPr>
              <p:nvPr/>
            </p:nvSpPr>
            <p:spPr bwMode="auto">
              <a:xfrm>
                <a:off x="4589463" y="3876676"/>
                <a:ext cx="241300" cy="136525"/>
              </a:xfrm>
              <a:custGeom>
                <a:avLst/>
                <a:gdLst>
                  <a:gd name="T0" fmla="*/ 17 w 81"/>
                  <a:gd name="T1" fmla="*/ 44 h 46"/>
                  <a:gd name="T2" fmla="*/ 71 w 81"/>
                  <a:gd name="T3" fmla="*/ 24 h 46"/>
                  <a:gd name="T4" fmla="*/ 79 w 81"/>
                  <a:gd name="T5" fmla="*/ 9 h 46"/>
                  <a:gd name="T6" fmla="*/ 63 w 81"/>
                  <a:gd name="T7" fmla="*/ 2 h 46"/>
                  <a:gd name="T8" fmla="*/ 9 w 81"/>
                  <a:gd name="T9" fmla="*/ 21 h 46"/>
                  <a:gd name="T10" fmla="*/ 2 w 81"/>
                  <a:gd name="T11" fmla="*/ 36 h 46"/>
                  <a:gd name="T12" fmla="*/ 17 w 81"/>
                  <a:gd name="T13" fmla="*/ 44 h 46"/>
                </a:gdLst>
                <a:ahLst/>
                <a:cxnLst>
                  <a:cxn ang="0">
                    <a:pos x="T0" y="T1"/>
                  </a:cxn>
                  <a:cxn ang="0">
                    <a:pos x="T2" y="T3"/>
                  </a:cxn>
                  <a:cxn ang="0">
                    <a:pos x="T4" y="T5"/>
                  </a:cxn>
                  <a:cxn ang="0">
                    <a:pos x="T6" y="T7"/>
                  </a:cxn>
                  <a:cxn ang="0">
                    <a:pos x="T8" y="T9"/>
                  </a:cxn>
                  <a:cxn ang="0">
                    <a:pos x="T10" y="T11"/>
                  </a:cxn>
                  <a:cxn ang="0">
                    <a:pos x="T12" y="T13"/>
                  </a:cxn>
                </a:cxnLst>
                <a:rect l="0" t="0" r="r" b="b"/>
                <a:pathLst>
                  <a:path w="81" h="46">
                    <a:moveTo>
                      <a:pt x="17" y="44"/>
                    </a:moveTo>
                    <a:cubicBezTo>
                      <a:pt x="71" y="24"/>
                      <a:pt x="71" y="24"/>
                      <a:pt x="71" y="24"/>
                    </a:cubicBezTo>
                    <a:cubicBezTo>
                      <a:pt x="78" y="22"/>
                      <a:pt x="81" y="15"/>
                      <a:pt x="79" y="9"/>
                    </a:cubicBezTo>
                    <a:cubicBezTo>
                      <a:pt x="77" y="3"/>
                      <a:pt x="70" y="0"/>
                      <a:pt x="63" y="2"/>
                    </a:cubicBezTo>
                    <a:cubicBezTo>
                      <a:pt x="9" y="21"/>
                      <a:pt x="9" y="21"/>
                      <a:pt x="9" y="21"/>
                    </a:cubicBezTo>
                    <a:cubicBezTo>
                      <a:pt x="3" y="23"/>
                      <a:pt x="0" y="30"/>
                      <a:pt x="2" y="36"/>
                    </a:cubicBezTo>
                    <a:cubicBezTo>
                      <a:pt x="4" y="43"/>
                      <a:pt x="11" y="46"/>
                      <a:pt x="17" y="44"/>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Freeform 36">
                <a:extLst>
                  <a:ext uri="{FF2B5EF4-FFF2-40B4-BE49-F238E27FC236}">
                    <a16:creationId xmlns:a16="http://schemas.microsoft.com/office/drawing/2014/main" xmlns="" id="{5B598A4B-69E4-4D8B-ABFE-DC3F789E956B}"/>
                  </a:ext>
                </a:extLst>
              </p:cNvPr>
              <p:cNvSpPr>
                <a:spLocks/>
              </p:cNvSpPr>
              <p:nvPr/>
            </p:nvSpPr>
            <p:spPr bwMode="auto">
              <a:xfrm>
                <a:off x="4694238" y="3711576"/>
                <a:ext cx="136525" cy="244475"/>
              </a:xfrm>
              <a:custGeom>
                <a:avLst/>
                <a:gdLst>
                  <a:gd name="T0" fmla="*/ 44 w 46"/>
                  <a:gd name="T1" fmla="*/ 64 h 82"/>
                  <a:gd name="T2" fmla="*/ 25 w 46"/>
                  <a:gd name="T3" fmla="*/ 10 h 82"/>
                  <a:gd name="T4" fmla="*/ 9 w 46"/>
                  <a:gd name="T5" fmla="*/ 3 h 82"/>
                  <a:gd name="T6" fmla="*/ 2 w 46"/>
                  <a:gd name="T7" fmla="*/ 18 h 82"/>
                  <a:gd name="T8" fmla="*/ 21 w 46"/>
                  <a:gd name="T9" fmla="*/ 72 h 82"/>
                  <a:gd name="T10" fmla="*/ 36 w 46"/>
                  <a:gd name="T11" fmla="*/ 79 h 82"/>
                  <a:gd name="T12" fmla="*/ 44 w 46"/>
                  <a:gd name="T13" fmla="*/ 64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44" y="64"/>
                    </a:moveTo>
                    <a:cubicBezTo>
                      <a:pt x="25" y="10"/>
                      <a:pt x="25" y="10"/>
                      <a:pt x="25" y="10"/>
                    </a:cubicBezTo>
                    <a:cubicBezTo>
                      <a:pt x="22" y="4"/>
                      <a:pt x="15" y="0"/>
                      <a:pt x="9" y="3"/>
                    </a:cubicBezTo>
                    <a:cubicBezTo>
                      <a:pt x="3" y="5"/>
                      <a:pt x="0" y="12"/>
                      <a:pt x="2" y="18"/>
                    </a:cubicBezTo>
                    <a:cubicBezTo>
                      <a:pt x="21" y="72"/>
                      <a:pt x="21" y="72"/>
                      <a:pt x="21" y="72"/>
                    </a:cubicBezTo>
                    <a:cubicBezTo>
                      <a:pt x="23" y="78"/>
                      <a:pt x="30" y="82"/>
                      <a:pt x="36" y="79"/>
                    </a:cubicBezTo>
                    <a:cubicBezTo>
                      <a:pt x="43" y="77"/>
                      <a:pt x="46" y="70"/>
                      <a:pt x="44" y="64"/>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0" name="Group 609">
              <a:extLst>
                <a:ext uri="{FF2B5EF4-FFF2-40B4-BE49-F238E27FC236}">
                  <a16:creationId xmlns:a16="http://schemas.microsoft.com/office/drawing/2014/main" xmlns="" id="{0AEC3F9C-2BBD-4453-87E9-4C0E7AABD653}"/>
                </a:ext>
              </a:extLst>
            </p:cNvPr>
            <p:cNvGrpSpPr/>
            <p:nvPr/>
          </p:nvGrpSpPr>
          <p:grpSpPr>
            <a:xfrm>
              <a:off x="6376882" y="1526620"/>
              <a:ext cx="1687352" cy="1598261"/>
              <a:chOff x="5232563" y="1693503"/>
              <a:chExt cx="1726417" cy="1635263"/>
            </a:xfrm>
          </p:grpSpPr>
          <p:sp>
            <p:nvSpPr>
              <p:cNvPr id="611" name="Freeform 84">
                <a:extLst>
                  <a:ext uri="{FF2B5EF4-FFF2-40B4-BE49-F238E27FC236}">
                    <a16:creationId xmlns:a16="http://schemas.microsoft.com/office/drawing/2014/main" xmlns="" id="{FFA898F2-5EDA-4F84-AD83-F665CFB94901}"/>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Freeform 85">
                <a:extLst>
                  <a:ext uri="{FF2B5EF4-FFF2-40B4-BE49-F238E27FC236}">
                    <a16:creationId xmlns:a16="http://schemas.microsoft.com/office/drawing/2014/main" xmlns="" id="{1418711F-031C-4AD9-9283-7D15A2F0315B}"/>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Freeform 86">
                <a:extLst>
                  <a:ext uri="{FF2B5EF4-FFF2-40B4-BE49-F238E27FC236}">
                    <a16:creationId xmlns:a16="http://schemas.microsoft.com/office/drawing/2014/main" xmlns="" id="{16B92696-0543-4111-B418-B6DF0259E1E1}"/>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Freeform 87">
                <a:extLst>
                  <a:ext uri="{FF2B5EF4-FFF2-40B4-BE49-F238E27FC236}">
                    <a16:creationId xmlns:a16="http://schemas.microsoft.com/office/drawing/2014/main" xmlns="" id="{554C2B96-543E-4FD7-B774-279A6B7C36E1}"/>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Freeform 88">
                <a:extLst>
                  <a:ext uri="{FF2B5EF4-FFF2-40B4-BE49-F238E27FC236}">
                    <a16:creationId xmlns:a16="http://schemas.microsoft.com/office/drawing/2014/main" xmlns="" id="{F07AB401-205C-4CC2-B227-F12EA212B35F}"/>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Freeform 89">
                <a:extLst>
                  <a:ext uri="{FF2B5EF4-FFF2-40B4-BE49-F238E27FC236}">
                    <a16:creationId xmlns:a16="http://schemas.microsoft.com/office/drawing/2014/main" xmlns="" id="{9DEB8A53-A66E-4C24-A70E-9592E4A3E2D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 name="Freeform 90">
                <a:extLst>
                  <a:ext uri="{FF2B5EF4-FFF2-40B4-BE49-F238E27FC236}">
                    <a16:creationId xmlns:a16="http://schemas.microsoft.com/office/drawing/2014/main" xmlns="" id="{D56EA20F-3C0E-4188-BF78-2FC425DDFB65}"/>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8" name="Freeform 91">
                <a:extLst>
                  <a:ext uri="{FF2B5EF4-FFF2-40B4-BE49-F238E27FC236}">
                    <a16:creationId xmlns:a16="http://schemas.microsoft.com/office/drawing/2014/main" xmlns="" id="{AA9C37BA-1B1B-4266-AB6B-C51B1F377929}"/>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 name="Freeform 92">
                <a:extLst>
                  <a:ext uri="{FF2B5EF4-FFF2-40B4-BE49-F238E27FC236}">
                    <a16:creationId xmlns:a16="http://schemas.microsoft.com/office/drawing/2014/main" xmlns="" id="{DD8E1A29-5FED-4864-B550-45DD1C7DE6BD}"/>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0" name="Freeform 93">
                <a:extLst>
                  <a:ext uri="{FF2B5EF4-FFF2-40B4-BE49-F238E27FC236}">
                    <a16:creationId xmlns:a16="http://schemas.microsoft.com/office/drawing/2014/main" xmlns="" id="{86584C67-62F8-4977-A708-0116C2E3483C}"/>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1" name="Freeform 96">
                <a:extLst>
                  <a:ext uri="{FF2B5EF4-FFF2-40B4-BE49-F238E27FC236}">
                    <a16:creationId xmlns:a16="http://schemas.microsoft.com/office/drawing/2014/main" xmlns="" id="{D8FF0868-E35B-454A-83AD-B0E8037E7658}"/>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2" name="Freeform 97">
                <a:extLst>
                  <a:ext uri="{FF2B5EF4-FFF2-40B4-BE49-F238E27FC236}">
                    <a16:creationId xmlns:a16="http://schemas.microsoft.com/office/drawing/2014/main" xmlns="" id="{BB04221B-665D-4E76-85AB-DA48C0FDB66F}"/>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3" name="Oval 98">
                <a:extLst>
                  <a:ext uri="{FF2B5EF4-FFF2-40B4-BE49-F238E27FC236}">
                    <a16:creationId xmlns:a16="http://schemas.microsoft.com/office/drawing/2014/main" xmlns="" id="{7C0881C1-89BF-4C60-A769-8CC48B2EC09D}"/>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4" name="Rectangle 107">
                <a:extLst>
                  <a:ext uri="{FF2B5EF4-FFF2-40B4-BE49-F238E27FC236}">
                    <a16:creationId xmlns:a16="http://schemas.microsoft.com/office/drawing/2014/main" xmlns="" id="{F7F9C3C1-6165-49C7-B8F4-38BA9B807449}"/>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5" name="Freeform 108">
                <a:extLst>
                  <a:ext uri="{FF2B5EF4-FFF2-40B4-BE49-F238E27FC236}">
                    <a16:creationId xmlns:a16="http://schemas.microsoft.com/office/drawing/2014/main" xmlns="" id="{5440A38A-EBC4-4D8B-A394-0D6D334227E0}"/>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6" name="Freeform 109">
                <a:extLst>
                  <a:ext uri="{FF2B5EF4-FFF2-40B4-BE49-F238E27FC236}">
                    <a16:creationId xmlns:a16="http://schemas.microsoft.com/office/drawing/2014/main" xmlns="" id="{6E73274D-BA9F-43AB-A8E5-99DB67B26F5F}"/>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7" name="Freeform 110">
                <a:extLst>
                  <a:ext uri="{FF2B5EF4-FFF2-40B4-BE49-F238E27FC236}">
                    <a16:creationId xmlns:a16="http://schemas.microsoft.com/office/drawing/2014/main" xmlns="" id="{7ED28710-26D4-4D7F-BC2D-DE884A574E4C}"/>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8" name="Freeform 111">
                <a:extLst>
                  <a:ext uri="{FF2B5EF4-FFF2-40B4-BE49-F238E27FC236}">
                    <a16:creationId xmlns:a16="http://schemas.microsoft.com/office/drawing/2014/main" xmlns="" id="{71985A6E-C76B-42DE-904E-33F915CDEC03}"/>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9" name="Freeform 112">
                <a:extLst>
                  <a:ext uri="{FF2B5EF4-FFF2-40B4-BE49-F238E27FC236}">
                    <a16:creationId xmlns:a16="http://schemas.microsoft.com/office/drawing/2014/main" xmlns="" id="{4A22A75D-BC62-4FF7-924A-DBFA78EEBB9A}"/>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113">
                <a:extLst>
                  <a:ext uri="{FF2B5EF4-FFF2-40B4-BE49-F238E27FC236}">
                    <a16:creationId xmlns:a16="http://schemas.microsoft.com/office/drawing/2014/main" xmlns="" id="{545F947F-97F8-4C31-B745-A5F72531894E}"/>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114">
                <a:extLst>
                  <a:ext uri="{FF2B5EF4-FFF2-40B4-BE49-F238E27FC236}">
                    <a16:creationId xmlns:a16="http://schemas.microsoft.com/office/drawing/2014/main" xmlns="" id="{486F18A3-1DAA-4A3B-9F8E-9ADFC6FB3395}"/>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115">
                <a:extLst>
                  <a:ext uri="{FF2B5EF4-FFF2-40B4-BE49-F238E27FC236}">
                    <a16:creationId xmlns:a16="http://schemas.microsoft.com/office/drawing/2014/main" xmlns="" id="{E006582C-C2E8-4ADD-8DF3-DC2FFE2F080E}"/>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116">
                <a:extLst>
                  <a:ext uri="{FF2B5EF4-FFF2-40B4-BE49-F238E27FC236}">
                    <a16:creationId xmlns:a16="http://schemas.microsoft.com/office/drawing/2014/main" xmlns="" id="{AF77D38F-7841-4100-A283-AF9B1FF5A9AF}"/>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4" name="Oval 117">
                <a:extLst>
                  <a:ext uri="{FF2B5EF4-FFF2-40B4-BE49-F238E27FC236}">
                    <a16:creationId xmlns:a16="http://schemas.microsoft.com/office/drawing/2014/main" xmlns="" id="{8A1F8144-311F-43E1-9130-D6391FBD8FE0}"/>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5" name="Freeform 118">
                <a:extLst>
                  <a:ext uri="{FF2B5EF4-FFF2-40B4-BE49-F238E27FC236}">
                    <a16:creationId xmlns:a16="http://schemas.microsoft.com/office/drawing/2014/main" xmlns="" id="{EF6C2AB7-7844-46DF-A95D-648EB9F8151D}"/>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6" name="Freeform 119">
                <a:extLst>
                  <a:ext uri="{FF2B5EF4-FFF2-40B4-BE49-F238E27FC236}">
                    <a16:creationId xmlns:a16="http://schemas.microsoft.com/office/drawing/2014/main" xmlns="" id="{ADB5C916-0670-4E50-A4EF-65CB5F75CEC0}"/>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7" name="Group 636">
                <a:extLst>
                  <a:ext uri="{FF2B5EF4-FFF2-40B4-BE49-F238E27FC236}">
                    <a16:creationId xmlns:a16="http://schemas.microsoft.com/office/drawing/2014/main" xmlns="" id="{77B3F0B3-7726-48D2-B204-327FDF23038D}"/>
                  </a:ext>
                </a:extLst>
              </p:cNvPr>
              <p:cNvGrpSpPr/>
              <p:nvPr/>
            </p:nvGrpSpPr>
            <p:grpSpPr>
              <a:xfrm>
                <a:off x="6581671" y="2870913"/>
                <a:ext cx="211138" cy="344488"/>
                <a:chOff x="4613275" y="2108200"/>
                <a:chExt cx="211138" cy="344488"/>
              </a:xfrm>
            </p:grpSpPr>
            <p:sp>
              <p:nvSpPr>
                <p:cNvPr id="645" name="Freeform 233">
                  <a:extLst>
                    <a:ext uri="{FF2B5EF4-FFF2-40B4-BE49-F238E27FC236}">
                      <a16:creationId xmlns:a16="http://schemas.microsoft.com/office/drawing/2014/main" xmlns="" id="{B801C675-6223-41FD-90AA-4154B791C0E7}"/>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6" name="Freeform 234">
                  <a:extLst>
                    <a:ext uri="{FF2B5EF4-FFF2-40B4-BE49-F238E27FC236}">
                      <a16:creationId xmlns:a16="http://schemas.microsoft.com/office/drawing/2014/main" xmlns="" id="{72529603-9188-46FF-B25D-F9F2793F41D8}"/>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7" name="Oval 235">
                  <a:extLst>
                    <a:ext uri="{FF2B5EF4-FFF2-40B4-BE49-F238E27FC236}">
                      <a16:creationId xmlns:a16="http://schemas.microsoft.com/office/drawing/2014/main" xmlns="" id="{5934528E-104B-4E83-972C-FDE7165113D1}"/>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8" name="Freeform 236">
                  <a:extLst>
                    <a:ext uri="{FF2B5EF4-FFF2-40B4-BE49-F238E27FC236}">
                      <a16:creationId xmlns:a16="http://schemas.microsoft.com/office/drawing/2014/main" xmlns="" id="{7EAF867A-BA62-4535-9C87-FC94F82B6C4D}"/>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9" name="Freeform 237">
                  <a:extLst>
                    <a:ext uri="{FF2B5EF4-FFF2-40B4-BE49-F238E27FC236}">
                      <a16:creationId xmlns:a16="http://schemas.microsoft.com/office/drawing/2014/main" xmlns="" id="{E33E92B7-4907-4DEB-AEAE-A25623FE410B}"/>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8" name="Rectangle 637">
                <a:extLst>
                  <a:ext uri="{FF2B5EF4-FFF2-40B4-BE49-F238E27FC236}">
                    <a16:creationId xmlns:a16="http://schemas.microsoft.com/office/drawing/2014/main" xmlns="" id="{1F3BE003-209A-4EC2-971A-FDBF1D50A880}"/>
                  </a:ext>
                </a:extLst>
              </p:cNvPr>
              <p:cNvSpPr/>
              <p:nvPr/>
            </p:nvSpPr>
            <p:spPr>
              <a:xfrm>
                <a:off x="5528562" y="2045097"/>
                <a:ext cx="1034247" cy="551431"/>
              </a:xfrm>
              <a:prstGeom prst="rect">
                <a:avLst/>
              </a:prstGeom>
              <a:solidFill>
                <a:srgbClr val="FFFFFF"/>
              </a:solidFill>
              <a:ln w="25400">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9" name="Group 638">
                <a:extLst>
                  <a:ext uri="{FF2B5EF4-FFF2-40B4-BE49-F238E27FC236}">
                    <a16:creationId xmlns:a16="http://schemas.microsoft.com/office/drawing/2014/main" xmlns="" id="{72F93B03-EACC-4406-AA31-7B80EDD3BB7D}"/>
                  </a:ext>
                </a:extLst>
              </p:cNvPr>
              <p:cNvGrpSpPr/>
              <p:nvPr/>
            </p:nvGrpSpPr>
            <p:grpSpPr>
              <a:xfrm>
                <a:off x="5941370" y="2165441"/>
                <a:ext cx="211138" cy="344488"/>
                <a:chOff x="4613275" y="2108200"/>
                <a:chExt cx="211138" cy="344488"/>
              </a:xfrm>
            </p:grpSpPr>
            <p:sp>
              <p:nvSpPr>
                <p:cNvPr id="640" name="Freeform 233">
                  <a:extLst>
                    <a:ext uri="{FF2B5EF4-FFF2-40B4-BE49-F238E27FC236}">
                      <a16:creationId xmlns:a16="http://schemas.microsoft.com/office/drawing/2014/main" xmlns="" id="{315554CA-33CA-4490-8764-B1CA0D56A577}"/>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1" name="Freeform 234">
                  <a:extLst>
                    <a:ext uri="{FF2B5EF4-FFF2-40B4-BE49-F238E27FC236}">
                      <a16:creationId xmlns:a16="http://schemas.microsoft.com/office/drawing/2014/main" xmlns="" id="{D2493C6F-A15F-4243-A543-51FF68AA1D59}"/>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2" name="Oval 235">
                  <a:extLst>
                    <a:ext uri="{FF2B5EF4-FFF2-40B4-BE49-F238E27FC236}">
                      <a16:creationId xmlns:a16="http://schemas.microsoft.com/office/drawing/2014/main" xmlns="" id="{731A90B7-4F9F-42F6-BD7C-06D80A9BB365}"/>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3" name="Freeform 236">
                  <a:extLst>
                    <a:ext uri="{FF2B5EF4-FFF2-40B4-BE49-F238E27FC236}">
                      <a16:creationId xmlns:a16="http://schemas.microsoft.com/office/drawing/2014/main" xmlns="" id="{FE71D30A-C952-44EE-A59A-C3A35863A613}"/>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4" name="Freeform 237">
                  <a:extLst>
                    <a:ext uri="{FF2B5EF4-FFF2-40B4-BE49-F238E27FC236}">
                      <a16:creationId xmlns:a16="http://schemas.microsoft.com/office/drawing/2014/main" xmlns="" id="{2C780984-43B8-42FD-A750-67AD29742351}"/>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 name="Rectangle 1"/>
          <p:cNvSpPr/>
          <p:nvPr/>
        </p:nvSpPr>
        <p:spPr>
          <a:xfrm>
            <a:off x="501965" y="1111890"/>
            <a:ext cx="3303405"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1. YÊU CẦU ĐỀ TÀI</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8774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2050" name="Picture 2" descr="Untitle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4303" y="2155242"/>
            <a:ext cx="3140756" cy="430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Users\Le Cong Thai Son\Desktop\Cap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82" y="4228500"/>
            <a:ext cx="4454769" cy="223247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83" y="1723915"/>
            <a:ext cx="4454769" cy="250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8598" y="1647715"/>
            <a:ext cx="2836290"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2.1.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Trang</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Chủ</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Tree>
    <p:extLst>
      <p:ext uri="{BB962C8B-B14F-4D97-AF65-F5344CB8AC3E}">
        <p14:creationId xmlns:p14="http://schemas.microsoft.com/office/powerpoint/2010/main" val="116757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61533" y="1647715"/>
            <a:ext cx="5720220"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2.2.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Đăng</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nhập</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Đăng</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ký</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Quên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mật</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khẩu</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3074" name="Picture 2"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23" y="2386508"/>
            <a:ext cx="3992615" cy="351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663" y="1647715"/>
            <a:ext cx="31003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4238" y="2829725"/>
            <a:ext cx="4162425"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575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447431" y="1647715"/>
            <a:ext cx="2832827"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2.3.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Danh</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mục</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967" y="2110832"/>
            <a:ext cx="7902604" cy="444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3369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389861" y="1647715"/>
            <a:ext cx="3627916"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2.4.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Chi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tiết</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sản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phẩm</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5122" name="Picture 2" descr="C:\Users\Le Cong Thai Son\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72" y="2168494"/>
            <a:ext cx="4067908" cy="379138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Le Cong Thai Son\Desktop\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382" y="2017045"/>
            <a:ext cx="3845187" cy="388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6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a:extLst>
              <a:ext uri="{FF2B5EF4-FFF2-40B4-BE49-F238E27FC236}">
                <a16:creationId xmlns:a16="http://schemas.microsoft.com/office/drawing/2014/main" xmlns="" id="{8C88FE1C-688C-44C0-862D-74DABA889665}"/>
              </a:ext>
            </a:extLst>
          </p:cNvPr>
          <p:cNvSpPr/>
          <p:nvPr/>
        </p:nvSpPr>
        <p:spPr>
          <a:xfrm>
            <a:off x="653272" y="434556"/>
            <a:ext cx="10885456" cy="61555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II.</a:t>
            </a:r>
            <a:r>
              <a:rPr kumimoji="0" lang="en-US" sz="4000" b="1" i="0" u="none" strike="noStrike" kern="1200" cap="none" spc="0" normalizeH="0" noProof="0" dirty="0" smtClean="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PHÂN TÍCH THIẾT KẾ</a:t>
            </a:r>
            <a:endParaRPr kumimoji="0" lang="en-US" sz="40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565" name="Isosceles Triangle 564">
            <a:extLst>
              <a:ext uri="{FF2B5EF4-FFF2-40B4-BE49-F238E27FC236}">
                <a16:creationId xmlns:a16="http://schemas.microsoft.com/office/drawing/2014/main" xmlns="" id="{E48C5D7F-3FE5-4BD4-8CC2-40C2492F973D}"/>
              </a:ext>
            </a:extLst>
          </p:cNvPr>
          <p:cNvSpPr/>
          <p:nvPr/>
        </p:nvSpPr>
        <p:spPr>
          <a:xfrm rot="20109966">
            <a:off x="6120534" y="1310077"/>
            <a:ext cx="287696" cy="248016"/>
          </a:xfrm>
          <a:prstGeom prst="triangle">
            <a:avLst/>
          </a:prstGeom>
          <a:solidFill>
            <a:srgbClr val="E5F3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6" name="Group 585">
            <a:extLst>
              <a:ext uri="{FF2B5EF4-FFF2-40B4-BE49-F238E27FC236}">
                <a16:creationId xmlns:a16="http://schemas.microsoft.com/office/drawing/2014/main" xmlns="" id="{84DB4B47-70CD-40A8-AEBA-FAC29086B7BA}"/>
              </a:ext>
            </a:extLst>
          </p:cNvPr>
          <p:cNvGrpSpPr/>
          <p:nvPr/>
        </p:nvGrpSpPr>
        <p:grpSpPr>
          <a:xfrm>
            <a:off x="0" y="4948862"/>
            <a:ext cx="12192000" cy="1909138"/>
            <a:chOff x="0" y="4948862"/>
            <a:chExt cx="12192000" cy="1909138"/>
          </a:xfrm>
        </p:grpSpPr>
        <p:sp>
          <p:nvSpPr>
            <p:cNvPr id="581" name="Freeform: Shape 580">
              <a:extLst>
                <a:ext uri="{FF2B5EF4-FFF2-40B4-BE49-F238E27FC236}">
                  <a16:creationId xmlns:a16="http://schemas.microsoft.com/office/drawing/2014/main" xmlns="" id="{EC8A8E7C-BAB8-407C-8A01-01AE43B3DFE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xmlns="" id="{1B1270EC-F20C-4551-B4C7-0EEEFAFBC5E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194837" y="1077700"/>
            <a:ext cx="6543779" cy="523220"/>
          </a:xfrm>
          <a:prstGeom prst="rect">
            <a:avLst/>
          </a:prstGeom>
        </p:spPr>
        <p:txBody>
          <a:bodyPr wrap="none">
            <a:spAutoFit/>
          </a:bodyPr>
          <a:lstStyle/>
          <a:p>
            <a:pPr lvl="0" algn="ctr">
              <a:defRPr/>
            </a:pPr>
            <a:r>
              <a:rPr lang="en-US" sz="2800"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 THIẾT KẾ CÀI ĐẶT CHƯƠNG TRÌNH</a:t>
            </a:r>
            <a:endParaRPr lang="en-US" sz="28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sp>
        <p:nvSpPr>
          <p:cNvPr id="11" name="Rectangle 10"/>
          <p:cNvSpPr/>
          <p:nvPr/>
        </p:nvSpPr>
        <p:spPr>
          <a:xfrm>
            <a:off x="467979" y="1607041"/>
            <a:ext cx="2744854" cy="369332"/>
          </a:xfrm>
          <a:prstGeom prst="rect">
            <a:avLst/>
          </a:prstGeom>
        </p:spPr>
        <p:txBody>
          <a:bodyPr wrap="none">
            <a:spAutoFit/>
          </a:bodyPr>
          <a:lstStyle/>
          <a:p>
            <a:pPr lvl="0" algn="ctr">
              <a:defRPr/>
            </a:pP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2.5.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Giao</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diện</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Tìm</a:t>
            </a: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 </a:t>
            </a:r>
            <a:r>
              <a:rPr lang="en-US" b="1" dirty="0" err="1" smtClean="0">
                <a:solidFill>
                  <a:srgbClr val="083D65"/>
                </a:solidFill>
                <a:latin typeface="Segoe UI" panose="020B0502040204020203" pitchFamily="34" charset="0"/>
                <a:ea typeface="Open Sans" panose="020B0606030504020204" pitchFamily="34" charset="0"/>
                <a:cs typeface="Segoe UI" panose="020B0502040204020203" pitchFamily="34" charset="0"/>
              </a:rPr>
              <a:t>kiếm</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pic>
        <p:nvPicPr>
          <p:cNvPr id="6146" name="Picture 2" descr="C:\Users\Le Cong Thai Son\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951" y="2084402"/>
            <a:ext cx="7218098" cy="412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7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Emoj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707</Words>
  <Application>Microsoft Office PowerPoint</Application>
  <PresentationFormat>Custom</PresentationFormat>
  <Paragraphs>132</Paragraphs>
  <Slides>19</Slides>
  <Notes>0</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1_Office Theme</vt:lpstr>
      <vt:lpstr>PowerPoint Presentation</vt:lpstr>
      <vt:lpstr>I. SỰ CẦN THIẾT CỦA ĐỀ TÀI II. PHÂN TÍCH THIẾT KẾ 1. Yêu cầu đề tài 2. Thiết kế và cài đặt chương trình III. KẾT LUẬN 1. Các kết quả đạt được 2. Hướng phát triển của đề tài </vt:lpstr>
      <vt:lpstr>. Ở Việt Nam cũng có rất nhiều doanh nghiệp đang tiến hành thương mại hóa trên Internet nhưng do những khó khăn về cơ sở hạ tầng như viễn thông chưa thực sự phát triển mạnh, các dịch vụ thanh toán điện tử qua ngân hàng chưa phổ biến nên chỉ dừng lại mức độ giới thiệu sản phảm và tiếp nhận đơn đặt hàng thông qua web. . Để tiếp cận và góp phần đẩy mạnh sự phổ biến của thương mại điện tử ở Việt Nam, chúng em đã quyết định thực hiện đề tài “Xây dựng hệ thống website thương mại điện tử Eventsp” cho cửa hàng Eventsp.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stphn</dc:creator>
  <cp:lastModifiedBy>Le Cong Thai Son</cp:lastModifiedBy>
  <cp:revision>109</cp:revision>
  <dcterms:created xsi:type="dcterms:W3CDTF">2018-03-12T04:29:55Z</dcterms:created>
  <dcterms:modified xsi:type="dcterms:W3CDTF">2019-07-17T08:29:03Z</dcterms:modified>
</cp:coreProperties>
</file>